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8" r:id="rId1"/>
    <p:sldMasterId id="2147484060" r:id="rId2"/>
  </p:sldMasterIdLst>
  <p:notesMasterIdLst>
    <p:notesMasterId r:id="rId24"/>
  </p:notesMasterIdLst>
  <p:sldIdLst>
    <p:sldId id="1164" r:id="rId3"/>
    <p:sldId id="324" r:id="rId4"/>
    <p:sldId id="257" r:id="rId5"/>
    <p:sldId id="268" r:id="rId6"/>
    <p:sldId id="1150" r:id="rId7"/>
    <p:sldId id="269" r:id="rId8"/>
    <p:sldId id="1130" r:id="rId9"/>
    <p:sldId id="1131" r:id="rId10"/>
    <p:sldId id="1132" r:id="rId11"/>
    <p:sldId id="1135" r:id="rId12"/>
    <p:sldId id="259" r:id="rId13"/>
    <p:sldId id="1163" r:id="rId14"/>
    <p:sldId id="393" r:id="rId15"/>
    <p:sldId id="261" r:id="rId16"/>
    <p:sldId id="270" r:id="rId17"/>
    <p:sldId id="271" r:id="rId18"/>
    <p:sldId id="262" r:id="rId19"/>
    <p:sldId id="272" r:id="rId20"/>
    <p:sldId id="1165" r:id="rId21"/>
    <p:sldId id="263" r:id="rId22"/>
    <p:sldId id="26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199528-F77C-4CD0-9DD5-ED2FE16EB417}" v="33" dt="2021-10-18T15:18:59.2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60"/>
  </p:normalViewPr>
  <p:slideViewPr>
    <p:cSldViewPr snapToGrid="0">
      <p:cViewPr varScale="1">
        <p:scale>
          <a:sx n="107" d="100"/>
          <a:sy n="107" d="100"/>
        </p:scale>
        <p:origin x="7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ng Ye" userId="21b81595-4f16-40f1-9f4f-45f5b2530538" providerId="ADAL" clId="{EC199528-F77C-4CD0-9DD5-ED2FE16EB417}"/>
    <pc:docChg chg="undo redo custSel addSld modSld">
      <pc:chgData name="Feng Ye" userId="21b81595-4f16-40f1-9f4f-45f5b2530538" providerId="ADAL" clId="{EC199528-F77C-4CD0-9DD5-ED2FE16EB417}" dt="2021-10-18T20:48:27.969" v="790" actId="2710"/>
      <pc:docMkLst>
        <pc:docMk/>
      </pc:docMkLst>
      <pc:sldChg chg="modSp">
        <pc:chgData name="Feng Ye" userId="21b81595-4f16-40f1-9f4f-45f5b2530538" providerId="ADAL" clId="{EC199528-F77C-4CD0-9DD5-ED2FE16EB417}" dt="2021-10-18T15:18:59.295" v="756"/>
        <pc:sldMkLst>
          <pc:docMk/>
          <pc:sldMk cId="1703680293" sldId="256"/>
        </pc:sldMkLst>
        <pc:spChg chg="mod">
          <ac:chgData name="Feng Ye" userId="21b81595-4f16-40f1-9f4f-45f5b2530538" providerId="ADAL" clId="{EC199528-F77C-4CD0-9DD5-ED2FE16EB417}" dt="2021-10-18T15:18:59.295" v="756"/>
          <ac:spMkLst>
            <pc:docMk/>
            <pc:sldMk cId="1703680293" sldId="256"/>
            <ac:spMk id="2" creationId="{76311C57-FA87-44CC-AAE0-EFFFC90C4B72}"/>
          </ac:spMkLst>
        </pc:spChg>
        <pc:spChg chg="mod">
          <ac:chgData name="Feng Ye" userId="21b81595-4f16-40f1-9f4f-45f5b2530538" providerId="ADAL" clId="{EC199528-F77C-4CD0-9DD5-ED2FE16EB417}" dt="2021-10-18T15:18:59.295" v="756"/>
          <ac:spMkLst>
            <pc:docMk/>
            <pc:sldMk cId="1703680293" sldId="256"/>
            <ac:spMk id="3" creationId="{7755965F-2CEA-4698-B555-14708552AB6B}"/>
          </ac:spMkLst>
        </pc:spChg>
        <pc:spChg chg="mod">
          <ac:chgData name="Feng Ye" userId="21b81595-4f16-40f1-9f4f-45f5b2530538" providerId="ADAL" clId="{EC199528-F77C-4CD0-9DD5-ED2FE16EB417}" dt="2021-10-18T15:18:59.295" v="756"/>
          <ac:spMkLst>
            <pc:docMk/>
            <pc:sldMk cId="1703680293" sldId="256"/>
            <ac:spMk id="4" creationId="{0F611B19-FB44-4E88-A63E-787AEED27B3E}"/>
          </ac:spMkLst>
        </pc:spChg>
      </pc:sldChg>
      <pc:sldChg chg="addSp modSp mod modClrScheme chgLayout">
        <pc:chgData name="Feng Ye" userId="21b81595-4f16-40f1-9f4f-45f5b2530538" providerId="ADAL" clId="{EC199528-F77C-4CD0-9DD5-ED2FE16EB417}" dt="2021-10-18T20:48:27.969" v="790" actId="2710"/>
        <pc:sldMkLst>
          <pc:docMk/>
          <pc:sldMk cId="525679940" sldId="257"/>
        </pc:sldMkLst>
        <pc:spChg chg="mod ord">
          <ac:chgData name="Feng Ye" userId="21b81595-4f16-40f1-9f4f-45f5b2530538" providerId="ADAL" clId="{EC199528-F77C-4CD0-9DD5-ED2FE16EB417}" dt="2021-10-18T15:18:59.295" v="756"/>
          <ac:spMkLst>
            <pc:docMk/>
            <pc:sldMk cId="525679940" sldId="257"/>
            <ac:spMk id="2" creationId="{6263FAA0-3692-4023-9D24-E6204AFD8D71}"/>
          </ac:spMkLst>
        </pc:spChg>
        <pc:spChg chg="mod ord">
          <ac:chgData name="Feng Ye" userId="21b81595-4f16-40f1-9f4f-45f5b2530538" providerId="ADAL" clId="{EC199528-F77C-4CD0-9DD5-ED2FE16EB417}" dt="2021-10-18T20:48:26.028" v="789" actId="27636"/>
          <ac:spMkLst>
            <pc:docMk/>
            <pc:sldMk cId="525679940" sldId="257"/>
            <ac:spMk id="3" creationId="{FAEA1DAF-F060-419B-B5B0-7629692DD6F0}"/>
          </ac:spMkLst>
        </pc:spChg>
        <pc:spChg chg="mod ord">
          <ac:chgData name="Feng Ye" userId="21b81595-4f16-40f1-9f4f-45f5b2530538" providerId="ADAL" clId="{EC199528-F77C-4CD0-9DD5-ED2FE16EB417}" dt="2021-10-18T15:18:59.295" v="756"/>
          <ac:spMkLst>
            <pc:docMk/>
            <pc:sldMk cId="525679940" sldId="257"/>
            <ac:spMk id="4" creationId="{6229877D-87F5-459C-B891-678BD7ED1633}"/>
          </ac:spMkLst>
        </pc:spChg>
        <pc:spChg chg="add mod ord">
          <ac:chgData name="Feng Ye" userId="21b81595-4f16-40f1-9f4f-45f5b2530538" providerId="ADAL" clId="{EC199528-F77C-4CD0-9DD5-ED2FE16EB417}" dt="2021-10-18T20:48:27.969" v="790" actId="2710"/>
          <ac:spMkLst>
            <pc:docMk/>
            <pc:sldMk cId="525679940" sldId="257"/>
            <ac:spMk id="5" creationId="{A088256D-6F2F-4555-9A15-8290E0C6BC87}"/>
          </ac:spMkLst>
        </pc:spChg>
      </pc:sldChg>
      <pc:sldChg chg="delSp modSp mod">
        <pc:chgData name="Feng Ye" userId="21b81595-4f16-40f1-9f4f-45f5b2530538" providerId="ADAL" clId="{EC199528-F77C-4CD0-9DD5-ED2FE16EB417}" dt="2021-10-18T15:18:59.295" v="756"/>
        <pc:sldMkLst>
          <pc:docMk/>
          <pc:sldMk cId="3748108210" sldId="258"/>
        </pc:sldMkLst>
        <pc:spChg chg="mod">
          <ac:chgData name="Feng Ye" userId="21b81595-4f16-40f1-9f4f-45f5b2530538" providerId="ADAL" clId="{EC199528-F77C-4CD0-9DD5-ED2FE16EB417}" dt="2021-10-18T15:18:59.295" v="756"/>
          <ac:spMkLst>
            <pc:docMk/>
            <pc:sldMk cId="3748108210" sldId="258"/>
            <ac:spMk id="2" creationId="{B48D2742-5140-4E05-90CC-F9AEFD0E2D74}"/>
          </ac:spMkLst>
        </pc:spChg>
        <pc:spChg chg="del">
          <ac:chgData name="Feng Ye" userId="21b81595-4f16-40f1-9f4f-45f5b2530538" providerId="ADAL" clId="{EC199528-F77C-4CD0-9DD5-ED2FE16EB417}" dt="2021-10-18T14:33:02.649" v="182" actId="478"/>
          <ac:spMkLst>
            <pc:docMk/>
            <pc:sldMk cId="3748108210" sldId="258"/>
            <ac:spMk id="3" creationId="{3FEBAABB-1CA3-431D-936D-D0D0971636BA}"/>
          </ac:spMkLst>
        </pc:spChg>
        <pc:spChg chg="mod">
          <ac:chgData name="Feng Ye" userId="21b81595-4f16-40f1-9f4f-45f5b2530538" providerId="ADAL" clId="{EC199528-F77C-4CD0-9DD5-ED2FE16EB417}" dt="2021-10-18T15:18:59.295" v="756"/>
          <ac:spMkLst>
            <pc:docMk/>
            <pc:sldMk cId="3748108210" sldId="258"/>
            <ac:spMk id="6" creationId="{697C648A-1765-487B-B44C-1FF44A2B80B9}"/>
          </ac:spMkLst>
        </pc:spChg>
        <pc:picChg chg="mod">
          <ac:chgData name="Feng Ye" userId="21b81595-4f16-40f1-9f4f-45f5b2530538" providerId="ADAL" clId="{EC199528-F77C-4CD0-9DD5-ED2FE16EB417}" dt="2021-10-18T14:33:31.560" v="191" actId="1076"/>
          <ac:picMkLst>
            <pc:docMk/>
            <pc:sldMk cId="3748108210" sldId="258"/>
            <ac:picMk id="5" creationId="{29B37B28-B8C4-4C0E-B7CA-BEA4A57FC6B6}"/>
          </ac:picMkLst>
        </pc:picChg>
      </pc:sldChg>
      <pc:sldChg chg="modSp mod">
        <pc:chgData name="Feng Ye" userId="21b81595-4f16-40f1-9f4f-45f5b2530538" providerId="ADAL" clId="{EC199528-F77C-4CD0-9DD5-ED2FE16EB417}" dt="2021-10-18T20:48:18.053" v="783" actId="2710"/>
        <pc:sldMkLst>
          <pc:docMk/>
          <pc:sldMk cId="3438900799" sldId="259"/>
        </pc:sldMkLst>
        <pc:spChg chg="mod">
          <ac:chgData name="Feng Ye" userId="21b81595-4f16-40f1-9f4f-45f5b2530538" providerId="ADAL" clId="{EC199528-F77C-4CD0-9DD5-ED2FE16EB417}" dt="2021-10-18T15:18:59.457" v="759" actId="27636"/>
          <ac:spMkLst>
            <pc:docMk/>
            <pc:sldMk cId="3438900799" sldId="259"/>
            <ac:spMk id="2" creationId="{D0C9A27D-33DF-4E83-8081-4064E9617255}"/>
          </ac:spMkLst>
        </pc:spChg>
        <pc:spChg chg="mod">
          <ac:chgData name="Feng Ye" userId="21b81595-4f16-40f1-9f4f-45f5b2530538" providerId="ADAL" clId="{EC199528-F77C-4CD0-9DD5-ED2FE16EB417}" dt="2021-10-18T20:48:18.053" v="783" actId="2710"/>
          <ac:spMkLst>
            <pc:docMk/>
            <pc:sldMk cId="3438900799" sldId="259"/>
            <ac:spMk id="3" creationId="{DBA103D4-108B-49E5-AB90-8DE210039BE6}"/>
          </ac:spMkLst>
        </pc:spChg>
        <pc:spChg chg="mod">
          <ac:chgData name="Feng Ye" userId="21b81595-4f16-40f1-9f4f-45f5b2530538" providerId="ADAL" clId="{EC199528-F77C-4CD0-9DD5-ED2FE16EB417}" dt="2021-10-18T15:18:59.295" v="756"/>
          <ac:spMkLst>
            <pc:docMk/>
            <pc:sldMk cId="3438900799" sldId="259"/>
            <ac:spMk id="6" creationId="{3675285A-10E8-4C28-9EFF-39FAD77007C0}"/>
          </ac:spMkLst>
        </pc:spChg>
        <pc:picChg chg="mod">
          <ac:chgData name="Feng Ye" userId="21b81595-4f16-40f1-9f4f-45f5b2530538" providerId="ADAL" clId="{EC199528-F77C-4CD0-9DD5-ED2FE16EB417}" dt="2021-10-18T14:34:39.184" v="198" actId="1076"/>
          <ac:picMkLst>
            <pc:docMk/>
            <pc:sldMk cId="3438900799" sldId="259"/>
            <ac:picMk id="5" creationId="{1D33597B-854C-4F1D-8519-150887DD4BA0}"/>
          </ac:picMkLst>
        </pc:picChg>
      </pc:sldChg>
      <pc:sldChg chg="delSp modSp mod">
        <pc:chgData name="Feng Ye" userId="21b81595-4f16-40f1-9f4f-45f5b2530538" providerId="ADAL" clId="{EC199528-F77C-4CD0-9DD5-ED2FE16EB417}" dt="2021-10-18T15:18:59.295" v="756"/>
        <pc:sldMkLst>
          <pc:docMk/>
          <pc:sldMk cId="2931122587" sldId="260"/>
        </pc:sldMkLst>
        <pc:spChg chg="mod">
          <ac:chgData name="Feng Ye" userId="21b81595-4f16-40f1-9f4f-45f5b2530538" providerId="ADAL" clId="{EC199528-F77C-4CD0-9DD5-ED2FE16EB417}" dt="2021-10-18T15:18:59.295" v="756"/>
          <ac:spMkLst>
            <pc:docMk/>
            <pc:sldMk cId="2931122587" sldId="260"/>
            <ac:spMk id="2" creationId="{D81EE688-FBAD-4B48-B1BA-13E8A45BED3D}"/>
          </ac:spMkLst>
        </pc:spChg>
        <pc:spChg chg="del">
          <ac:chgData name="Feng Ye" userId="21b81595-4f16-40f1-9f4f-45f5b2530538" providerId="ADAL" clId="{EC199528-F77C-4CD0-9DD5-ED2FE16EB417}" dt="2021-10-18T14:33:08.601" v="184" actId="478"/>
          <ac:spMkLst>
            <pc:docMk/>
            <pc:sldMk cId="2931122587" sldId="260"/>
            <ac:spMk id="3" creationId="{DD6B7424-C115-4B0F-AC47-6607E2E8CF1F}"/>
          </ac:spMkLst>
        </pc:spChg>
        <pc:spChg chg="mod">
          <ac:chgData name="Feng Ye" userId="21b81595-4f16-40f1-9f4f-45f5b2530538" providerId="ADAL" clId="{EC199528-F77C-4CD0-9DD5-ED2FE16EB417}" dt="2021-10-18T15:18:59.295" v="756"/>
          <ac:spMkLst>
            <pc:docMk/>
            <pc:sldMk cId="2931122587" sldId="260"/>
            <ac:spMk id="6" creationId="{4BEBA4F2-1220-4150-8811-F867F100A287}"/>
          </ac:spMkLst>
        </pc:spChg>
        <pc:picChg chg="mod">
          <ac:chgData name="Feng Ye" userId="21b81595-4f16-40f1-9f4f-45f5b2530538" providerId="ADAL" clId="{EC199528-F77C-4CD0-9DD5-ED2FE16EB417}" dt="2021-10-18T14:33:25.207" v="188" actId="1076"/>
          <ac:picMkLst>
            <pc:docMk/>
            <pc:sldMk cId="2931122587" sldId="260"/>
            <ac:picMk id="5" creationId="{E765A42E-363B-48F6-8A19-901620186591}"/>
          </ac:picMkLst>
        </pc:picChg>
      </pc:sldChg>
      <pc:sldChg chg="delSp modSp mod">
        <pc:chgData name="Feng Ye" userId="21b81595-4f16-40f1-9f4f-45f5b2530538" providerId="ADAL" clId="{EC199528-F77C-4CD0-9DD5-ED2FE16EB417}" dt="2021-10-18T20:48:14.751" v="782" actId="2710"/>
        <pc:sldMkLst>
          <pc:docMk/>
          <pc:sldMk cId="3065533718" sldId="261"/>
        </pc:sldMkLst>
        <pc:spChg chg="mod">
          <ac:chgData name="Feng Ye" userId="21b81595-4f16-40f1-9f4f-45f5b2530538" providerId="ADAL" clId="{EC199528-F77C-4CD0-9DD5-ED2FE16EB417}" dt="2021-10-18T15:18:59.295" v="756"/>
          <ac:spMkLst>
            <pc:docMk/>
            <pc:sldMk cId="3065533718" sldId="261"/>
            <ac:spMk id="2" creationId="{3CE1FF30-180E-44E7-B0EE-88163E48198C}"/>
          </ac:spMkLst>
        </pc:spChg>
        <pc:spChg chg="mod">
          <ac:chgData name="Feng Ye" userId="21b81595-4f16-40f1-9f4f-45f5b2530538" providerId="ADAL" clId="{EC199528-F77C-4CD0-9DD5-ED2FE16EB417}" dt="2021-10-18T20:48:14.751" v="782" actId="2710"/>
          <ac:spMkLst>
            <pc:docMk/>
            <pc:sldMk cId="3065533718" sldId="261"/>
            <ac:spMk id="3" creationId="{B52D254C-B640-4BC1-8E0D-AA1725EEB1A2}"/>
          </ac:spMkLst>
        </pc:spChg>
        <pc:spChg chg="mod">
          <ac:chgData name="Feng Ye" userId="21b81595-4f16-40f1-9f4f-45f5b2530538" providerId="ADAL" clId="{EC199528-F77C-4CD0-9DD5-ED2FE16EB417}" dt="2021-10-18T15:18:59.295" v="756"/>
          <ac:spMkLst>
            <pc:docMk/>
            <pc:sldMk cId="3065533718" sldId="261"/>
            <ac:spMk id="6" creationId="{6699388C-4E3B-465C-B4F6-01BAEF58DD30}"/>
          </ac:spMkLst>
        </pc:spChg>
        <pc:picChg chg="del mod">
          <ac:chgData name="Feng Ye" userId="21b81595-4f16-40f1-9f4f-45f5b2530538" providerId="ADAL" clId="{EC199528-F77C-4CD0-9DD5-ED2FE16EB417}" dt="2021-10-18T14:36:41.943" v="233" actId="478"/>
          <ac:picMkLst>
            <pc:docMk/>
            <pc:sldMk cId="3065533718" sldId="261"/>
            <ac:picMk id="5" creationId="{0B783615-9B94-4528-B25F-CBA68C859A7C}"/>
          </ac:picMkLst>
        </pc:picChg>
      </pc:sldChg>
      <pc:sldChg chg="addSp delSp modSp mod">
        <pc:chgData name="Feng Ye" userId="21b81595-4f16-40f1-9f4f-45f5b2530538" providerId="ADAL" clId="{EC199528-F77C-4CD0-9DD5-ED2FE16EB417}" dt="2021-10-18T15:18:59.295" v="756"/>
        <pc:sldMkLst>
          <pc:docMk/>
          <pc:sldMk cId="1964760893" sldId="262"/>
        </pc:sldMkLst>
        <pc:spChg chg="mod">
          <ac:chgData name="Feng Ye" userId="21b81595-4f16-40f1-9f4f-45f5b2530538" providerId="ADAL" clId="{EC199528-F77C-4CD0-9DD5-ED2FE16EB417}" dt="2021-10-18T15:18:59.295" v="756"/>
          <ac:spMkLst>
            <pc:docMk/>
            <pc:sldMk cId="1964760893" sldId="262"/>
            <ac:spMk id="2" creationId="{DAF208F4-533D-4F92-948E-EB4598CEE91E}"/>
          </ac:spMkLst>
        </pc:spChg>
        <pc:spChg chg="del">
          <ac:chgData name="Feng Ye" userId="21b81595-4f16-40f1-9f4f-45f5b2530538" providerId="ADAL" clId="{EC199528-F77C-4CD0-9DD5-ED2FE16EB417}" dt="2021-10-18T14:38:12.660" v="257" actId="478"/>
          <ac:spMkLst>
            <pc:docMk/>
            <pc:sldMk cId="1964760893" sldId="262"/>
            <ac:spMk id="3" creationId="{CAE5F32E-F100-498C-87D4-B6981211CB97}"/>
          </ac:spMkLst>
        </pc:spChg>
        <pc:spChg chg="mod">
          <ac:chgData name="Feng Ye" userId="21b81595-4f16-40f1-9f4f-45f5b2530538" providerId="ADAL" clId="{EC199528-F77C-4CD0-9DD5-ED2FE16EB417}" dt="2021-10-18T15:18:59.295" v="756"/>
          <ac:spMkLst>
            <pc:docMk/>
            <pc:sldMk cId="1964760893" sldId="262"/>
            <ac:spMk id="6" creationId="{FC64E3D6-C547-48E2-8399-D0BA9FA2696E}"/>
          </ac:spMkLst>
        </pc:spChg>
        <pc:spChg chg="add del">
          <ac:chgData name="Feng Ye" userId="21b81595-4f16-40f1-9f4f-45f5b2530538" providerId="ADAL" clId="{EC199528-F77C-4CD0-9DD5-ED2FE16EB417}" dt="2021-10-18T14:39:38.743" v="308" actId="22"/>
          <ac:spMkLst>
            <pc:docMk/>
            <pc:sldMk cId="1964760893" sldId="262"/>
            <ac:spMk id="7" creationId="{04BBBE76-7583-4F99-8B3B-569290993861}"/>
          </ac:spMkLst>
        </pc:spChg>
        <pc:picChg chg="mod">
          <ac:chgData name="Feng Ye" userId="21b81595-4f16-40f1-9f4f-45f5b2530538" providerId="ADAL" clId="{EC199528-F77C-4CD0-9DD5-ED2FE16EB417}" dt="2021-10-18T14:39:33.100" v="306" actId="1076"/>
          <ac:picMkLst>
            <pc:docMk/>
            <pc:sldMk cId="1964760893" sldId="262"/>
            <ac:picMk id="5" creationId="{F68C18EB-AE21-49D3-988D-B2E56E6666EB}"/>
          </ac:picMkLst>
        </pc:picChg>
      </pc:sldChg>
      <pc:sldChg chg="delSp modSp mod">
        <pc:chgData name="Feng Ye" userId="21b81595-4f16-40f1-9f4f-45f5b2530538" providerId="ADAL" clId="{EC199528-F77C-4CD0-9DD5-ED2FE16EB417}" dt="2021-10-18T15:18:59.295" v="756"/>
        <pc:sldMkLst>
          <pc:docMk/>
          <pc:sldMk cId="2128234741" sldId="263"/>
        </pc:sldMkLst>
        <pc:spChg chg="mod">
          <ac:chgData name="Feng Ye" userId="21b81595-4f16-40f1-9f4f-45f5b2530538" providerId="ADAL" clId="{EC199528-F77C-4CD0-9DD5-ED2FE16EB417}" dt="2021-10-18T15:18:59.295" v="756"/>
          <ac:spMkLst>
            <pc:docMk/>
            <pc:sldMk cId="2128234741" sldId="263"/>
            <ac:spMk id="2" creationId="{ADC69C07-C37E-4803-870E-D85C5E7E7074}"/>
          </ac:spMkLst>
        </pc:spChg>
        <pc:spChg chg="del">
          <ac:chgData name="Feng Ye" userId="21b81595-4f16-40f1-9f4f-45f5b2530538" providerId="ADAL" clId="{EC199528-F77C-4CD0-9DD5-ED2FE16EB417}" dt="2021-10-18T14:42:02.785" v="463" actId="478"/>
          <ac:spMkLst>
            <pc:docMk/>
            <pc:sldMk cId="2128234741" sldId="263"/>
            <ac:spMk id="3" creationId="{3927F74D-1ACA-484D-A846-30BC649AF0D9}"/>
          </ac:spMkLst>
        </pc:spChg>
        <pc:spChg chg="mod">
          <ac:chgData name="Feng Ye" userId="21b81595-4f16-40f1-9f4f-45f5b2530538" providerId="ADAL" clId="{EC199528-F77C-4CD0-9DD5-ED2FE16EB417}" dt="2021-10-18T15:18:59.295" v="756"/>
          <ac:spMkLst>
            <pc:docMk/>
            <pc:sldMk cId="2128234741" sldId="263"/>
            <ac:spMk id="6" creationId="{43AF5E89-24C1-471B-A839-49BB7101882D}"/>
          </ac:spMkLst>
        </pc:spChg>
        <pc:picChg chg="mod">
          <ac:chgData name="Feng Ye" userId="21b81595-4f16-40f1-9f4f-45f5b2530538" providerId="ADAL" clId="{EC199528-F77C-4CD0-9DD5-ED2FE16EB417}" dt="2021-10-18T14:42:00.018" v="462" actId="14100"/>
          <ac:picMkLst>
            <pc:docMk/>
            <pc:sldMk cId="2128234741" sldId="263"/>
            <ac:picMk id="5" creationId="{F8D25993-5B3A-4FD8-A510-5BBD514BA59D}"/>
          </ac:picMkLst>
        </pc:picChg>
      </pc:sldChg>
      <pc:sldChg chg="delSp modSp mod">
        <pc:chgData name="Feng Ye" userId="21b81595-4f16-40f1-9f4f-45f5b2530538" providerId="ADAL" clId="{EC199528-F77C-4CD0-9DD5-ED2FE16EB417}" dt="2021-10-18T15:18:59.477" v="760" actId="27636"/>
        <pc:sldMkLst>
          <pc:docMk/>
          <pc:sldMk cId="4201454020" sldId="264"/>
        </pc:sldMkLst>
        <pc:spChg chg="mod">
          <ac:chgData name="Feng Ye" userId="21b81595-4f16-40f1-9f4f-45f5b2530538" providerId="ADAL" clId="{EC199528-F77C-4CD0-9DD5-ED2FE16EB417}" dt="2021-10-18T15:18:59.295" v="756"/>
          <ac:spMkLst>
            <pc:docMk/>
            <pc:sldMk cId="4201454020" sldId="264"/>
            <ac:spMk id="2" creationId="{E5885DD8-FF42-4181-90A6-BF074FB6685F}"/>
          </ac:spMkLst>
        </pc:spChg>
        <pc:spChg chg="mod">
          <ac:chgData name="Feng Ye" userId="21b81595-4f16-40f1-9f4f-45f5b2530538" providerId="ADAL" clId="{EC199528-F77C-4CD0-9DD5-ED2FE16EB417}" dt="2021-10-18T15:18:59.295" v="756"/>
          <ac:spMkLst>
            <pc:docMk/>
            <pc:sldMk cId="4201454020" sldId="264"/>
            <ac:spMk id="4" creationId="{648F2690-93C8-4965-AB2F-71AE74B6CE4C}"/>
          </ac:spMkLst>
        </pc:spChg>
        <pc:spChg chg="mod">
          <ac:chgData name="Feng Ye" userId="21b81595-4f16-40f1-9f4f-45f5b2530538" providerId="ADAL" clId="{EC199528-F77C-4CD0-9DD5-ED2FE16EB417}" dt="2021-10-18T15:18:59.477" v="760" actId="27636"/>
          <ac:spMkLst>
            <pc:docMk/>
            <pc:sldMk cId="4201454020" sldId="264"/>
            <ac:spMk id="8" creationId="{7984BC73-39D7-4C24-A661-F6E532512066}"/>
          </ac:spMkLst>
        </pc:spChg>
        <pc:picChg chg="del">
          <ac:chgData name="Feng Ye" userId="21b81595-4f16-40f1-9f4f-45f5b2530538" providerId="ADAL" clId="{EC199528-F77C-4CD0-9DD5-ED2FE16EB417}" dt="2021-10-18T14:42:22.567" v="465" actId="478"/>
          <ac:picMkLst>
            <pc:docMk/>
            <pc:sldMk cId="4201454020" sldId="264"/>
            <ac:picMk id="10" creationId="{51013714-DD28-4A7D-BAD1-27DA9FAA9775}"/>
          </ac:picMkLst>
        </pc:picChg>
      </pc:sldChg>
      <pc:sldChg chg="modSp mod">
        <pc:chgData name="Feng Ye" userId="21b81595-4f16-40f1-9f4f-45f5b2530538" providerId="ADAL" clId="{EC199528-F77C-4CD0-9DD5-ED2FE16EB417}" dt="2021-10-18T15:18:59.488" v="761" actId="27636"/>
        <pc:sldMkLst>
          <pc:docMk/>
          <pc:sldMk cId="1653967394" sldId="266"/>
        </pc:sldMkLst>
        <pc:spChg chg="mod">
          <ac:chgData name="Feng Ye" userId="21b81595-4f16-40f1-9f4f-45f5b2530538" providerId="ADAL" clId="{EC199528-F77C-4CD0-9DD5-ED2FE16EB417}" dt="2021-10-18T15:18:59.295" v="756"/>
          <ac:spMkLst>
            <pc:docMk/>
            <pc:sldMk cId="1653967394" sldId="266"/>
            <ac:spMk id="2" creationId="{810CE4DA-AB4B-46F3-9F5A-9CA1E0C5DB19}"/>
          </ac:spMkLst>
        </pc:spChg>
        <pc:spChg chg="mod">
          <ac:chgData name="Feng Ye" userId="21b81595-4f16-40f1-9f4f-45f5b2530538" providerId="ADAL" clId="{EC199528-F77C-4CD0-9DD5-ED2FE16EB417}" dt="2021-10-18T15:18:59.488" v="761" actId="27636"/>
          <ac:spMkLst>
            <pc:docMk/>
            <pc:sldMk cId="1653967394" sldId="266"/>
            <ac:spMk id="3" creationId="{A30AC9D3-913D-44B5-9365-BA0E5366A563}"/>
          </ac:spMkLst>
        </pc:spChg>
        <pc:spChg chg="mod">
          <ac:chgData name="Feng Ye" userId="21b81595-4f16-40f1-9f4f-45f5b2530538" providerId="ADAL" clId="{EC199528-F77C-4CD0-9DD5-ED2FE16EB417}" dt="2021-10-18T15:18:59.295" v="756"/>
          <ac:spMkLst>
            <pc:docMk/>
            <pc:sldMk cId="1653967394" sldId="266"/>
            <ac:spMk id="4" creationId="{DE32DA13-36D8-45BF-B18E-BBC9C0A7899B}"/>
          </ac:spMkLst>
        </pc:spChg>
      </pc:sldChg>
      <pc:sldChg chg="modSp mod">
        <pc:chgData name="Feng Ye" userId="21b81595-4f16-40f1-9f4f-45f5b2530538" providerId="ADAL" clId="{EC199528-F77C-4CD0-9DD5-ED2FE16EB417}" dt="2021-10-18T15:18:59.295" v="756"/>
        <pc:sldMkLst>
          <pc:docMk/>
          <pc:sldMk cId="427058048" sldId="267"/>
        </pc:sldMkLst>
        <pc:spChg chg="mod">
          <ac:chgData name="Feng Ye" userId="21b81595-4f16-40f1-9f4f-45f5b2530538" providerId="ADAL" clId="{EC199528-F77C-4CD0-9DD5-ED2FE16EB417}" dt="2021-10-18T15:18:59.295" v="756"/>
          <ac:spMkLst>
            <pc:docMk/>
            <pc:sldMk cId="427058048" sldId="267"/>
            <ac:spMk id="2" creationId="{6F5F8DD0-9EF3-448C-AE2F-F3BEB68C5F83}"/>
          </ac:spMkLst>
        </pc:spChg>
        <pc:spChg chg="mod">
          <ac:chgData name="Feng Ye" userId="21b81595-4f16-40f1-9f4f-45f5b2530538" providerId="ADAL" clId="{EC199528-F77C-4CD0-9DD5-ED2FE16EB417}" dt="2021-10-18T15:18:59.295" v="756"/>
          <ac:spMkLst>
            <pc:docMk/>
            <pc:sldMk cId="427058048" sldId="267"/>
            <ac:spMk id="3" creationId="{15960DDE-7E65-4E8D-9DA5-B05CE2054646}"/>
          </ac:spMkLst>
        </pc:spChg>
        <pc:spChg chg="mod">
          <ac:chgData name="Feng Ye" userId="21b81595-4f16-40f1-9f4f-45f5b2530538" providerId="ADAL" clId="{EC199528-F77C-4CD0-9DD5-ED2FE16EB417}" dt="2021-10-18T15:18:59.295" v="756"/>
          <ac:spMkLst>
            <pc:docMk/>
            <pc:sldMk cId="427058048" sldId="267"/>
            <ac:spMk id="4" creationId="{57B7959C-6449-4AA7-AC95-052B7563D260}"/>
          </ac:spMkLst>
        </pc:spChg>
      </pc:sldChg>
      <pc:sldChg chg="addSp delSp modSp new mod modClrScheme chgLayout">
        <pc:chgData name="Feng Ye" userId="21b81595-4f16-40f1-9f4f-45f5b2530538" providerId="ADAL" clId="{EC199528-F77C-4CD0-9DD5-ED2FE16EB417}" dt="2021-10-18T20:48:23.169" v="786" actId="2710"/>
        <pc:sldMkLst>
          <pc:docMk/>
          <pc:sldMk cId="4054234240" sldId="268"/>
        </pc:sldMkLst>
        <pc:spChg chg="mod ord">
          <ac:chgData name="Feng Ye" userId="21b81595-4f16-40f1-9f4f-45f5b2530538" providerId="ADAL" clId="{EC199528-F77C-4CD0-9DD5-ED2FE16EB417}" dt="2021-10-18T15:18:59.557" v="764" actId="27636"/>
          <ac:spMkLst>
            <pc:docMk/>
            <pc:sldMk cId="4054234240" sldId="268"/>
            <ac:spMk id="2" creationId="{1CBA94D9-E5C5-478A-806D-F9911448F1EE}"/>
          </ac:spMkLst>
        </pc:spChg>
        <pc:spChg chg="del mod ord">
          <ac:chgData name="Feng Ye" userId="21b81595-4f16-40f1-9f4f-45f5b2530538" providerId="ADAL" clId="{EC199528-F77C-4CD0-9DD5-ED2FE16EB417}" dt="2021-10-18T13:54:09.594" v="63" actId="700"/>
          <ac:spMkLst>
            <pc:docMk/>
            <pc:sldMk cId="4054234240" sldId="268"/>
            <ac:spMk id="3" creationId="{14041CFA-76D0-4F8B-93C7-F7C09756992D}"/>
          </ac:spMkLst>
        </pc:spChg>
        <pc:spChg chg="del">
          <ac:chgData name="Feng Ye" userId="21b81595-4f16-40f1-9f4f-45f5b2530538" providerId="ADAL" clId="{EC199528-F77C-4CD0-9DD5-ED2FE16EB417}" dt="2021-10-18T13:54:09.594" v="63" actId="700"/>
          <ac:spMkLst>
            <pc:docMk/>
            <pc:sldMk cId="4054234240" sldId="268"/>
            <ac:spMk id="4" creationId="{CA3FC217-236E-4205-BF8D-EAED4E464F90}"/>
          </ac:spMkLst>
        </pc:spChg>
        <pc:spChg chg="mod ord">
          <ac:chgData name="Feng Ye" userId="21b81595-4f16-40f1-9f4f-45f5b2530538" providerId="ADAL" clId="{EC199528-F77C-4CD0-9DD5-ED2FE16EB417}" dt="2021-10-18T15:18:59.295" v="756"/>
          <ac:spMkLst>
            <pc:docMk/>
            <pc:sldMk cId="4054234240" sldId="268"/>
            <ac:spMk id="5" creationId="{06F3F9EB-17CF-4EF0-9861-E1BF16844458}"/>
          </ac:spMkLst>
        </pc:spChg>
        <pc:spChg chg="add mod ord">
          <ac:chgData name="Feng Ye" userId="21b81595-4f16-40f1-9f4f-45f5b2530538" providerId="ADAL" clId="{EC199528-F77C-4CD0-9DD5-ED2FE16EB417}" dt="2021-10-18T20:48:23.169" v="786" actId="2710"/>
          <ac:spMkLst>
            <pc:docMk/>
            <pc:sldMk cId="4054234240" sldId="268"/>
            <ac:spMk id="6" creationId="{8925AD7A-23EE-46A9-95E2-759C7AEE2245}"/>
          </ac:spMkLst>
        </pc:spChg>
      </pc:sldChg>
      <pc:sldChg chg="modSp new mod">
        <pc:chgData name="Feng Ye" userId="21b81595-4f16-40f1-9f4f-45f5b2530538" providerId="ADAL" clId="{EC199528-F77C-4CD0-9DD5-ED2FE16EB417}" dt="2021-10-18T20:48:20.697" v="785" actId="27636"/>
        <pc:sldMkLst>
          <pc:docMk/>
          <pc:sldMk cId="193803611" sldId="269"/>
        </pc:sldMkLst>
        <pc:spChg chg="mod">
          <ac:chgData name="Feng Ye" userId="21b81595-4f16-40f1-9f4f-45f5b2530538" providerId="ADAL" clId="{EC199528-F77C-4CD0-9DD5-ED2FE16EB417}" dt="2021-10-18T15:18:59.448" v="757" actId="27636"/>
          <ac:spMkLst>
            <pc:docMk/>
            <pc:sldMk cId="193803611" sldId="269"/>
            <ac:spMk id="2" creationId="{F5D6B824-0B6A-4D5E-ABDE-242D3D1746D9}"/>
          </ac:spMkLst>
        </pc:spChg>
        <pc:spChg chg="mod">
          <ac:chgData name="Feng Ye" userId="21b81595-4f16-40f1-9f4f-45f5b2530538" providerId="ADAL" clId="{EC199528-F77C-4CD0-9DD5-ED2FE16EB417}" dt="2021-10-18T20:48:20.697" v="785" actId="27636"/>
          <ac:spMkLst>
            <pc:docMk/>
            <pc:sldMk cId="193803611" sldId="269"/>
            <ac:spMk id="3" creationId="{5BAB7CD9-C30E-4577-843B-FBB0A5778199}"/>
          </ac:spMkLst>
        </pc:spChg>
        <pc:spChg chg="mod">
          <ac:chgData name="Feng Ye" userId="21b81595-4f16-40f1-9f4f-45f5b2530538" providerId="ADAL" clId="{EC199528-F77C-4CD0-9DD5-ED2FE16EB417}" dt="2021-10-18T15:18:59.295" v="756"/>
          <ac:spMkLst>
            <pc:docMk/>
            <pc:sldMk cId="193803611" sldId="269"/>
            <ac:spMk id="4" creationId="{67E6718B-3A1C-4088-8D1E-606E937BD31D}"/>
          </ac:spMkLst>
        </pc:spChg>
      </pc:sldChg>
      <pc:sldChg chg="addSp delSp modSp add mod">
        <pc:chgData name="Feng Ye" userId="21b81595-4f16-40f1-9f4f-45f5b2530538" providerId="ADAL" clId="{EC199528-F77C-4CD0-9DD5-ED2FE16EB417}" dt="2021-10-18T15:18:59.295" v="756"/>
        <pc:sldMkLst>
          <pc:docMk/>
          <pc:sldMk cId="3947478100" sldId="270"/>
        </pc:sldMkLst>
        <pc:spChg chg="mod">
          <ac:chgData name="Feng Ye" userId="21b81595-4f16-40f1-9f4f-45f5b2530538" providerId="ADAL" clId="{EC199528-F77C-4CD0-9DD5-ED2FE16EB417}" dt="2021-10-18T15:18:59.295" v="756"/>
          <ac:spMkLst>
            <pc:docMk/>
            <pc:sldMk cId="3947478100" sldId="270"/>
            <ac:spMk id="2" creationId="{3CE1FF30-180E-44E7-B0EE-88163E48198C}"/>
          </ac:spMkLst>
        </pc:spChg>
        <pc:spChg chg="del">
          <ac:chgData name="Feng Ye" userId="21b81595-4f16-40f1-9f4f-45f5b2530538" providerId="ADAL" clId="{EC199528-F77C-4CD0-9DD5-ED2FE16EB417}" dt="2021-10-18T14:37:54.354" v="249" actId="478"/>
          <ac:spMkLst>
            <pc:docMk/>
            <pc:sldMk cId="3947478100" sldId="270"/>
            <ac:spMk id="3" creationId="{B52D254C-B640-4BC1-8E0D-AA1725EEB1A2}"/>
          </ac:spMkLst>
        </pc:spChg>
        <pc:spChg chg="mod">
          <ac:chgData name="Feng Ye" userId="21b81595-4f16-40f1-9f4f-45f5b2530538" providerId="ADAL" clId="{EC199528-F77C-4CD0-9DD5-ED2FE16EB417}" dt="2021-10-18T15:18:59.295" v="756"/>
          <ac:spMkLst>
            <pc:docMk/>
            <pc:sldMk cId="3947478100" sldId="270"/>
            <ac:spMk id="6" creationId="{6699388C-4E3B-465C-B4F6-01BAEF58DD30}"/>
          </ac:spMkLst>
        </pc:spChg>
        <pc:spChg chg="add del mod">
          <ac:chgData name="Feng Ye" userId="21b81595-4f16-40f1-9f4f-45f5b2530538" providerId="ADAL" clId="{EC199528-F77C-4CD0-9DD5-ED2FE16EB417}" dt="2021-10-18T14:37:56.451" v="250" actId="478"/>
          <ac:spMkLst>
            <pc:docMk/>
            <pc:sldMk cId="3947478100" sldId="270"/>
            <ac:spMk id="7" creationId="{0992A400-68F0-4670-B835-098BADE736B3}"/>
          </ac:spMkLst>
        </pc:spChg>
        <pc:picChg chg="mod">
          <ac:chgData name="Feng Ye" userId="21b81595-4f16-40f1-9f4f-45f5b2530538" providerId="ADAL" clId="{EC199528-F77C-4CD0-9DD5-ED2FE16EB417}" dt="2021-10-18T14:38:03.805" v="254" actId="1076"/>
          <ac:picMkLst>
            <pc:docMk/>
            <pc:sldMk cId="3947478100" sldId="270"/>
            <ac:picMk id="5" creationId="{0B783615-9B94-4528-B25F-CBA68C859A7C}"/>
          </ac:picMkLst>
        </pc:picChg>
      </pc:sldChg>
      <pc:sldChg chg="delSp modSp add mod">
        <pc:chgData name="Feng Ye" userId="21b81595-4f16-40f1-9f4f-45f5b2530538" providerId="ADAL" clId="{EC199528-F77C-4CD0-9DD5-ED2FE16EB417}" dt="2021-10-18T20:48:09.002" v="781" actId="27636"/>
        <pc:sldMkLst>
          <pc:docMk/>
          <pc:sldMk cId="729638712" sldId="271"/>
        </pc:sldMkLst>
        <pc:spChg chg="mod">
          <ac:chgData name="Feng Ye" userId="21b81595-4f16-40f1-9f4f-45f5b2530538" providerId="ADAL" clId="{EC199528-F77C-4CD0-9DD5-ED2FE16EB417}" dt="2021-10-18T15:18:59.295" v="756"/>
          <ac:spMkLst>
            <pc:docMk/>
            <pc:sldMk cId="729638712" sldId="271"/>
            <ac:spMk id="2" creationId="{DAF208F4-533D-4F92-948E-EB4598CEE91E}"/>
          </ac:spMkLst>
        </pc:spChg>
        <pc:spChg chg="mod">
          <ac:chgData name="Feng Ye" userId="21b81595-4f16-40f1-9f4f-45f5b2530538" providerId="ADAL" clId="{EC199528-F77C-4CD0-9DD5-ED2FE16EB417}" dt="2021-10-18T20:48:09.002" v="781" actId="27636"/>
          <ac:spMkLst>
            <pc:docMk/>
            <pc:sldMk cId="729638712" sldId="271"/>
            <ac:spMk id="3" creationId="{CAE5F32E-F100-498C-87D4-B6981211CB97}"/>
          </ac:spMkLst>
        </pc:spChg>
        <pc:spChg chg="mod">
          <ac:chgData name="Feng Ye" userId="21b81595-4f16-40f1-9f4f-45f5b2530538" providerId="ADAL" clId="{EC199528-F77C-4CD0-9DD5-ED2FE16EB417}" dt="2021-10-18T15:18:59.295" v="756"/>
          <ac:spMkLst>
            <pc:docMk/>
            <pc:sldMk cId="729638712" sldId="271"/>
            <ac:spMk id="6" creationId="{FC64E3D6-C547-48E2-8399-D0BA9FA2696E}"/>
          </ac:spMkLst>
        </pc:spChg>
        <pc:picChg chg="del">
          <ac:chgData name="Feng Ye" userId="21b81595-4f16-40f1-9f4f-45f5b2530538" providerId="ADAL" clId="{EC199528-F77C-4CD0-9DD5-ED2FE16EB417}" dt="2021-10-18T14:38:10.251" v="256" actId="478"/>
          <ac:picMkLst>
            <pc:docMk/>
            <pc:sldMk cId="729638712" sldId="271"/>
            <ac:picMk id="5" creationId="{F68C18EB-AE21-49D3-988D-B2E56E6666EB}"/>
          </ac:picMkLst>
        </pc:picChg>
      </pc:sldChg>
      <pc:sldChg chg="delSp modSp add mod">
        <pc:chgData name="Feng Ye" userId="21b81595-4f16-40f1-9f4f-45f5b2530538" providerId="ADAL" clId="{EC199528-F77C-4CD0-9DD5-ED2FE16EB417}" dt="2021-10-18T20:48:01.482" v="779" actId="2710"/>
        <pc:sldMkLst>
          <pc:docMk/>
          <pc:sldMk cId="3720227133" sldId="272"/>
        </pc:sldMkLst>
        <pc:spChg chg="mod">
          <ac:chgData name="Feng Ye" userId="21b81595-4f16-40f1-9f4f-45f5b2530538" providerId="ADAL" clId="{EC199528-F77C-4CD0-9DD5-ED2FE16EB417}" dt="2021-10-18T15:18:59.295" v="756"/>
          <ac:spMkLst>
            <pc:docMk/>
            <pc:sldMk cId="3720227133" sldId="272"/>
            <ac:spMk id="2" creationId="{ADC69C07-C37E-4803-870E-D85C5E7E7074}"/>
          </ac:spMkLst>
        </pc:spChg>
        <pc:spChg chg="mod">
          <ac:chgData name="Feng Ye" userId="21b81595-4f16-40f1-9f4f-45f5b2530538" providerId="ADAL" clId="{EC199528-F77C-4CD0-9DD5-ED2FE16EB417}" dt="2021-10-18T20:48:01.482" v="779" actId="2710"/>
          <ac:spMkLst>
            <pc:docMk/>
            <pc:sldMk cId="3720227133" sldId="272"/>
            <ac:spMk id="3" creationId="{3927F74D-1ACA-484D-A846-30BC649AF0D9}"/>
          </ac:spMkLst>
        </pc:spChg>
        <pc:spChg chg="mod">
          <ac:chgData name="Feng Ye" userId="21b81595-4f16-40f1-9f4f-45f5b2530538" providerId="ADAL" clId="{EC199528-F77C-4CD0-9DD5-ED2FE16EB417}" dt="2021-10-18T15:18:59.295" v="756"/>
          <ac:spMkLst>
            <pc:docMk/>
            <pc:sldMk cId="3720227133" sldId="272"/>
            <ac:spMk id="6" creationId="{43AF5E89-24C1-471B-A839-49BB7101882D}"/>
          </ac:spMkLst>
        </pc:spChg>
        <pc:picChg chg="del">
          <ac:chgData name="Feng Ye" userId="21b81595-4f16-40f1-9f4f-45f5b2530538" providerId="ADAL" clId="{EC199528-F77C-4CD0-9DD5-ED2FE16EB417}" dt="2021-10-18T14:39:42.162" v="310" actId="478"/>
          <ac:picMkLst>
            <pc:docMk/>
            <pc:sldMk cId="3720227133" sldId="272"/>
            <ac:picMk id="5" creationId="{F8D25993-5B3A-4FD8-A510-5BBD514BA59D}"/>
          </ac:picMkLst>
        </pc:picChg>
      </pc:sldChg>
      <pc:sldChg chg="delSp modSp add mod">
        <pc:chgData name="Feng Ye" userId="21b81595-4f16-40f1-9f4f-45f5b2530538" providerId="ADAL" clId="{EC199528-F77C-4CD0-9DD5-ED2FE16EB417}" dt="2021-10-18T15:18:59.295" v="756"/>
        <pc:sldMkLst>
          <pc:docMk/>
          <pc:sldMk cId="1464005167" sldId="273"/>
        </pc:sldMkLst>
        <pc:spChg chg="mod">
          <ac:chgData name="Feng Ye" userId="21b81595-4f16-40f1-9f4f-45f5b2530538" providerId="ADAL" clId="{EC199528-F77C-4CD0-9DD5-ED2FE16EB417}" dt="2021-10-18T15:18:59.295" v="756"/>
          <ac:spMkLst>
            <pc:docMk/>
            <pc:sldMk cId="1464005167" sldId="273"/>
            <ac:spMk id="2" creationId="{E5885DD8-FF42-4181-90A6-BF074FB6685F}"/>
          </ac:spMkLst>
        </pc:spChg>
        <pc:spChg chg="mod">
          <ac:chgData name="Feng Ye" userId="21b81595-4f16-40f1-9f4f-45f5b2530538" providerId="ADAL" clId="{EC199528-F77C-4CD0-9DD5-ED2FE16EB417}" dt="2021-10-18T15:18:59.295" v="756"/>
          <ac:spMkLst>
            <pc:docMk/>
            <pc:sldMk cId="1464005167" sldId="273"/>
            <ac:spMk id="4" creationId="{648F2690-93C8-4965-AB2F-71AE74B6CE4C}"/>
          </ac:spMkLst>
        </pc:spChg>
        <pc:spChg chg="del">
          <ac:chgData name="Feng Ye" userId="21b81595-4f16-40f1-9f4f-45f5b2530538" providerId="ADAL" clId="{EC199528-F77C-4CD0-9DD5-ED2FE16EB417}" dt="2021-10-18T14:44:25.534" v="528" actId="478"/>
          <ac:spMkLst>
            <pc:docMk/>
            <pc:sldMk cId="1464005167" sldId="273"/>
            <ac:spMk id="8" creationId="{7984BC73-39D7-4C24-A661-F6E532512066}"/>
          </ac:spMkLst>
        </pc:spChg>
        <pc:picChg chg="mod">
          <ac:chgData name="Feng Ye" userId="21b81595-4f16-40f1-9f4f-45f5b2530538" providerId="ADAL" clId="{EC199528-F77C-4CD0-9DD5-ED2FE16EB417}" dt="2021-10-18T14:44:29.208" v="530" actId="1076"/>
          <ac:picMkLst>
            <pc:docMk/>
            <pc:sldMk cId="1464005167" sldId="273"/>
            <ac:picMk id="10" creationId="{51013714-DD28-4A7D-BAD1-27DA9FAA977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F5153F-D2A6-4996-9BE2-E928F1BC53F1}" type="datetimeFigureOut">
              <a:rPr lang="en-US" smtClean="0"/>
              <a:t>3/7/2024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EFF241-244B-4DE1-974E-285777D002B2}" type="slidenum">
              <a:rPr lang="en-US" smtClean="0"/>
              <a:t>‹#›</a:t>
            </a:fld>
            <a:endParaRPr lang="en-US"/>
          </a:p>
        </p:txBody>
      </p:sp>
    </p:spTree>
    <p:extLst>
      <p:ext uri="{BB962C8B-B14F-4D97-AF65-F5344CB8AC3E}">
        <p14:creationId xmlns:p14="http://schemas.microsoft.com/office/powerpoint/2010/main" val="3005467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91EEAC-CFEF-9647-876F-EABC6B8338D7}" type="slidenum">
              <a:rPr lang="en-US" smtClean="0"/>
              <a:t>5</a:t>
            </a:fld>
            <a:endParaRPr lang="en-US" dirty="0"/>
          </a:p>
        </p:txBody>
      </p:sp>
    </p:spTree>
    <p:extLst>
      <p:ext uri="{BB962C8B-B14F-4D97-AF65-F5344CB8AC3E}">
        <p14:creationId xmlns:p14="http://schemas.microsoft.com/office/powerpoint/2010/main" val="2686657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91EEAC-CFEF-9647-876F-EABC6B8338D7}" type="slidenum">
              <a:rPr lang="en-US" smtClean="0"/>
              <a:t>7</a:t>
            </a:fld>
            <a:endParaRPr lang="en-US" dirty="0"/>
          </a:p>
        </p:txBody>
      </p:sp>
    </p:spTree>
    <p:extLst>
      <p:ext uri="{BB962C8B-B14F-4D97-AF65-F5344CB8AC3E}">
        <p14:creationId xmlns:p14="http://schemas.microsoft.com/office/powerpoint/2010/main" val="8455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91EEAC-CFEF-9647-876F-EABC6B8338D7}" type="slidenum">
              <a:rPr lang="en-US" smtClean="0"/>
              <a:t>8</a:t>
            </a:fld>
            <a:endParaRPr lang="en-US" dirty="0"/>
          </a:p>
        </p:txBody>
      </p:sp>
    </p:spTree>
    <p:extLst>
      <p:ext uri="{BB962C8B-B14F-4D97-AF65-F5344CB8AC3E}">
        <p14:creationId xmlns:p14="http://schemas.microsoft.com/office/powerpoint/2010/main" val="997392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91EEAC-CFEF-9647-876F-EABC6B8338D7}" type="slidenum">
              <a:rPr lang="en-US" smtClean="0"/>
              <a:t>9</a:t>
            </a:fld>
            <a:endParaRPr lang="en-US" dirty="0"/>
          </a:p>
        </p:txBody>
      </p:sp>
    </p:spTree>
    <p:extLst>
      <p:ext uri="{BB962C8B-B14F-4D97-AF65-F5344CB8AC3E}">
        <p14:creationId xmlns:p14="http://schemas.microsoft.com/office/powerpoint/2010/main" val="1034348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91EEAC-CFEF-9647-876F-EABC6B8338D7}" type="slidenum">
              <a:rPr lang="en-US" smtClean="0"/>
              <a:t>10</a:t>
            </a:fld>
            <a:endParaRPr lang="en-US" dirty="0"/>
          </a:p>
        </p:txBody>
      </p:sp>
    </p:spTree>
    <p:extLst>
      <p:ext uri="{BB962C8B-B14F-4D97-AF65-F5344CB8AC3E}">
        <p14:creationId xmlns:p14="http://schemas.microsoft.com/office/powerpoint/2010/main" val="411914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E2A5E-86AD-4A01-A6FB-B153BFF4BA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87BFDB-7ADB-4DEC-B3DA-7A6293A42F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C26C77-E882-4C9D-8603-99DADC1C6E9A}"/>
              </a:ext>
            </a:extLst>
          </p:cNvPr>
          <p:cNvSpPr>
            <a:spLocks noGrp="1"/>
          </p:cNvSpPr>
          <p:nvPr>
            <p:ph type="dt" sz="half" idx="10"/>
          </p:nvPr>
        </p:nvSpPr>
        <p:spPr/>
        <p:txBody>
          <a:bodyPr/>
          <a:lstStyle/>
          <a:p>
            <a:fld id="{DBAF797F-55E5-4943-BB44-ED8DFB25C5FD}" type="datetime1">
              <a:rPr lang="en-US" smtClean="0"/>
              <a:t>3/7/2024</a:t>
            </a:fld>
            <a:endParaRPr lang="en-US"/>
          </a:p>
        </p:txBody>
      </p:sp>
      <p:sp>
        <p:nvSpPr>
          <p:cNvPr id="5" name="Footer Placeholder 4">
            <a:extLst>
              <a:ext uri="{FF2B5EF4-FFF2-40B4-BE49-F238E27FC236}">
                <a16:creationId xmlns:a16="http://schemas.microsoft.com/office/drawing/2014/main" id="{DB1522AB-50D9-481F-A94E-E61CC27F56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DA17C-784B-4E32-B6C5-25E6CF8A1925}"/>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2971391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A543C-AA2B-4BE5-B032-4948FC23B1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CBC00C-F5D9-419D-83D9-EEF4C177B6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832601-CD93-4502-8ACD-CF213BC1AC1E}"/>
              </a:ext>
            </a:extLst>
          </p:cNvPr>
          <p:cNvSpPr>
            <a:spLocks noGrp="1"/>
          </p:cNvSpPr>
          <p:nvPr>
            <p:ph type="dt" sz="half" idx="10"/>
          </p:nvPr>
        </p:nvSpPr>
        <p:spPr/>
        <p:txBody>
          <a:bodyPr/>
          <a:lstStyle/>
          <a:p>
            <a:fld id="{595B0069-1EC0-48C0-8E31-81E883AAE5FD}" type="datetime1">
              <a:rPr lang="en-US" smtClean="0"/>
              <a:t>3/7/2024</a:t>
            </a:fld>
            <a:endParaRPr lang="en-US"/>
          </a:p>
        </p:txBody>
      </p:sp>
      <p:sp>
        <p:nvSpPr>
          <p:cNvPr id="5" name="Footer Placeholder 4">
            <a:extLst>
              <a:ext uri="{FF2B5EF4-FFF2-40B4-BE49-F238E27FC236}">
                <a16:creationId xmlns:a16="http://schemas.microsoft.com/office/drawing/2014/main" id="{F548E30A-6DF2-4333-9711-558FB7DCDF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262B9A-C16F-4F72-9E3E-C1659CBAB75B}"/>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40707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DD1269-249C-407E-93AA-DF5C1B284D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FE5D25-D2C4-44F5-925D-30CA61BACD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23E88-6473-435E-A00B-558B5B9FE80E}"/>
              </a:ext>
            </a:extLst>
          </p:cNvPr>
          <p:cNvSpPr>
            <a:spLocks noGrp="1"/>
          </p:cNvSpPr>
          <p:nvPr>
            <p:ph type="dt" sz="half" idx="10"/>
          </p:nvPr>
        </p:nvSpPr>
        <p:spPr/>
        <p:txBody>
          <a:bodyPr/>
          <a:lstStyle/>
          <a:p>
            <a:fld id="{BF8E9DB5-BC06-49FF-B769-7AEDD8A38A6E}" type="datetime1">
              <a:rPr lang="en-US" smtClean="0"/>
              <a:t>3/7/2024</a:t>
            </a:fld>
            <a:endParaRPr lang="en-US"/>
          </a:p>
        </p:txBody>
      </p:sp>
      <p:sp>
        <p:nvSpPr>
          <p:cNvPr id="5" name="Footer Placeholder 4">
            <a:extLst>
              <a:ext uri="{FF2B5EF4-FFF2-40B4-BE49-F238E27FC236}">
                <a16:creationId xmlns:a16="http://schemas.microsoft.com/office/drawing/2014/main" id="{8D1B9D4F-84CD-4BDC-8E5D-1F28E82DCF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25AE4E-CD6E-4331-81D6-84C283A48C4A}"/>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3789146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4C03642-ACEB-40CC-AF60-34D25A02DAB2}"/>
              </a:ext>
            </a:extLst>
          </p:cNvPr>
          <p:cNvSpPr>
            <a:spLocks noGrp="1"/>
          </p:cNvSpPr>
          <p:nvPr>
            <p:ph type="dt" sz="half" idx="10"/>
          </p:nvPr>
        </p:nvSpPr>
        <p:spPr/>
        <p:txBody>
          <a:bodyPr/>
          <a:lstStyle>
            <a:lvl1pPr>
              <a:defRPr/>
            </a:lvl1pPr>
          </a:lstStyle>
          <a:p>
            <a:pPr>
              <a:defRPr/>
            </a:pPr>
            <a:fld id="{685414BE-9468-435B-BC0B-0A7FFDFEF6DB}" type="datetime1">
              <a:rPr lang="en-US"/>
              <a:pPr>
                <a:defRPr/>
              </a:pPr>
              <a:t>3/7/2024</a:t>
            </a:fld>
            <a:endParaRPr lang="en-US"/>
          </a:p>
        </p:txBody>
      </p:sp>
      <p:sp>
        <p:nvSpPr>
          <p:cNvPr id="5" name="Footer Placeholder 4">
            <a:extLst>
              <a:ext uri="{FF2B5EF4-FFF2-40B4-BE49-F238E27FC236}">
                <a16:creationId xmlns:a16="http://schemas.microsoft.com/office/drawing/2014/main" id="{98ED8319-81DB-406B-A056-70956018D6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853BB44-55E1-4941-BBA7-C74518298494}"/>
              </a:ext>
            </a:extLst>
          </p:cNvPr>
          <p:cNvSpPr>
            <a:spLocks noGrp="1"/>
          </p:cNvSpPr>
          <p:nvPr>
            <p:ph type="sldNum" sz="quarter" idx="12"/>
          </p:nvPr>
        </p:nvSpPr>
        <p:spPr/>
        <p:txBody>
          <a:bodyPr/>
          <a:lstStyle>
            <a:lvl1pPr>
              <a:defRPr/>
            </a:lvl1pPr>
          </a:lstStyle>
          <a:p>
            <a:pPr>
              <a:defRPr/>
            </a:pPr>
            <a:fld id="{4973B176-CF8C-4A39-874D-58309C0BB613}" type="slidenum">
              <a:rPr lang="en-US" altLang="en-US"/>
              <a:pPr>
                <a:defRPr/>
              </a:pPr>
              <a:t>‹#›</a:t>
            </a:fld>
            <a:endParaRPr lang="en-US" altLang="en-US"/>
          </a:p>
        </p:txBody>
      </p:sp>
    </p:spTree>
    <p:extLst>
      <p:ext uri="{BB962C8B-B14F-4D97-AF65-F5344CB8AC3E}">
        <p14:creationId xmlns:p14="http://schemas.microsoft.com/office/powerpoint/2010/main" val="1917764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3354AA-D6B3-425E-A8A2-ED921F6DC5A1}"/>
              </a:ext>
            </a:extLst>
          </p:cNvPr>
          <p:cNvSpPr>
            <a:spLocks noGrp="1"/>
          </p:cNvSpPr>
          <p:nvPr>
            <p:ph type="dt" sz="half" idx="10"/>
          </p:nvPr>
        </p:nvSpPr>
        <p:spPr/>
        <p:txBody>
          <a:bodyPr/>
          <a:lstStyle>
            <a:lvl1pPr>
              <a:defRPr/>
            </a:lvl1pPr>
          </a:lstStyle>
          <a:p>
            <a:pPr>
              <a:defRPr/>
            </a:pPr>
            <a:fld id="{BBAB32F4-08A0-4B3A-A8D0-6D1BF1619699}" type="datetime1">
              <a:rPr lang="en-US"/>
              <a:pPr>
                <a:defRPr/>
              </a:pPr>
              <a:t>3/7/2024</a:t>
            </a:fld>
            <a:endParaRPr lang="en-US"/>
          </a:p>
        </p:txBody>
      </p:sp>
      <p:sp>
        <p:nvSpPr>
          <p:cNvPr id="5" name="Footer Placeholder 4">
            <a:extLst>
              <a:ext uri="{FF2B5EF4-FFF2-40B4-BE49-F238E27FC236}">
                <a16:creationId xmlns:a16="http://schemas.microsoft.com/office/drawing/2014/main" id="{0A66C3DE-AEE5-4F46-B173-C9A04A8EF08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1AC2FB4-E163-4FA4-B2DA-C2BFD1B0072F}"/>
              </a:ext>
            </a:extLst>
          </p:cNvPr>
          <p:cNvSpPr>
            <a:spLocks noGrp="1"/>
          </p:cNvSpPr>
          <p:nvPr>
            <p:ph type="sldNum" sz="quarter" idx="12"/>
          </p:nvPr>
        </p:nvSpPr>
        <p:spPr/>
        <p:txBody>
          <a:bodyPr/>
          <a:lstStyle>
            <a:lvl1pPr>
              <a:defRPr/>
            </a:lvl1pPr>
          </a:lstStyle>
          <a:p>
            <a:pPr>
              <a:defRPr/>
            </a:pPr>
            <a:fld id="{EED24FA2-7066-49C8-8C80-94E2E1C09922}" type="slidenum">
              <a:rPr lang="en-US" altLang="en-US"/>
              <a:pPr>
                <a:defRPr/>
              </a:pPr>
              <a:t>‹#›</a:t>
            </a:fld>
            <a:endParaRPr lang="en-US" altLang="en-US"/>
          </a:p>
        </p:txBody>
      </p:sp>
    </p:spTree>
    <p:extLst>
      <p:ext uri="{BB962C8B-B14F-4D97-AF65-F5344CB8AC3E}">
        <p14:creationId xmlns:p14="http://schemas.microsoft.com/office/powerpoint/2010/main" val="2464557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70AFF3-E9AB-40EF-915A-13B0929EF40C}"/>
              </a:ext>
            </a:extLst>
          </p:cNvPr>
          <p:cNvSpPr>
            <a:spLocks noGrp="1"/>
          </p:cNvSpPr>
          <p:nvPr>
            <p:ph type="dt" sz="half" idx="10"/>
          </p:nvPr>
        </p:nvSpPr>
        <p:spPr/>
        <p:txBody>
          <a:bodyPr/>
          <a:lstStyle>
            <a:lvl1pPr>
              <a:defRPr/>
            </a:lvl1pPr>
          </a:lstStyle>
          <a:p>
            <a:pPr>
              <a:defRPr/>
            </a:pPr>
            <a:fld id="{40AE13C9-571A-46D4-A9C6-00D70B5F0E3D}" type="datetime1">
              <a:rPr lang="en-US"/>
              <a:pPr>
                <a:defRPr/>
              </a:pPr>
              <a:t>3/7/2024</a:t>
            </a:fld>
            <a:endParaRPr lang="en-US"/>
          </a:p>
        </p:txBody>
      </p:sp>
      <p:sp>
        <p:nvSpPr>
          <p:cNvPr id="5" name="Footer Placeholder 4">
            <a:extLst>
              <a:ext uri="{FF2B5EF4-FFF2-40B4-BE49-F238E27FC236}">
                <a16:creationId xmlns:a16="http://schemas.microsoft.com/office/drawing/2014/main" id="{4E3C12BE-8E0E-4DAE-82B4-1C3C5A68A73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311D9F-AD83-4BC4-9438-DED36E29B534}"/>
              </a:ext>
            </a:extLst>
          </p:cNvPr>
          <p:cNvSpPr>
            <a:spLocks noGrp="1"/>
          </p:cNvSpPr>
          <p:nvPr>
            <p:ph type="sldNum" sz="quarter" idx="12"/>
          </p:nvPr>
        </p:nvSpPr>
        <p:spPr/>
        <p:txBody>
          <a:bodyPr/>
          <a:lstStyle>
            <a:lvl1pPr>
              <a:defRPr/>
            </a:lvl1pPr>
          </a:lstStyle>
          <a:p>
            <a:pPr>
              <a:defRPr/>
            </a:pPr>
            <a:fld id="{4B38A445-723B-40D6-A793-76C44A3FF40C}" type="slidenum">
              <a:rPr lang="en-US" altLang="en-US"/>
              <a:pPr>
                <a:defRPr/>
              </a:pPr>
              <a:t>‹#›</a:t>
            </a:fld>
            <a:endParaRPr lang="en-US" altLang="en-US"/>
          </a:p>
        </p:txBody>
      </p:sp>
    </p:spTree>
    <p:extLst>
      <p:ext uri="{BB962C8B-B14F-4D97-AF65-F5344CB8AC3E}">
        <p14:creationId xmlns:p14="http://schemas.microsoft.com/office/powerpoint/2010/main" val="606912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AF1FF2E-9F67-4F90-8497-A6D0D4A46457}"/>
              </a:ext>
            </a:extLst>
          </p:cNvPr>
          <p:cNvSpPr>
            <a:spLocks noGrp="1"/>
          </p:cNvSpPr>
          <p:nvPr>
            <p:ph type="dt" sz="half" idx="10"/>
          </p:nvPr>
        </p:nvSpPr>
        <p:spPr/>
        <p:txBody>
          <a:bodyPr/>
          <a:lstStyle>
            <a:lvl1pPr>
              <a:defRPr/>
            </a:lvl1pPr>
          </a:lstStyle>
          <a:p>
            <a:pPr>
              <a:defRPr/>
            </a:pPr>
            <a:fld id="{461A02C5-5F22-4ED2-8069-D1443ABF6913}" type="datetime1">
              <a:rPr lang="en-US"/>
              <a:pPr>
                <a:defRPr/>
              </a:pPr>
              <a:t>3/7/2024</a:t>
            </a:fld>
            <a:endParaRPr lang="en-US"/>
          </a:p>
        </p:txBody>
      </p:sp>
      <p:sp>
        <p:nvSpPr>
          <p:cNvPr id="6" name="Footer Placeholder 4">
            <a:extLst>
              <a:ext uri="{FF2B5EF4-FFF2-40B4-BE49-F238E27FC236}">
                <a16:creationId xmlns:a16="http://schemas.microsoft.com/office/drawing/2014/main" id="{F2E35087-1D51-4411-AB43-E23741ECB1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D180D96-3E19-4EC8-B027-37C9169C6F76}"/>
              </a:ext>
            </a:extLst>
          </p:cNvPr>
          <p:cNvSpPr>
            <a:spLocks noGrp="1"/>
          </p:cNvSpPr>
          <p:nvPr>
            <p:ph type="sldNum" sz="quarter" idx="12"/>
          </p:nvPr>
        </p:nvSpPr>
        <p:spPr/>
        <p:txBody>
          <a:bodyPr/>
          <a:lstStyle>
            <a:lvl1pPr>
              <a:defRPr/>
            </a:lvl1pPr>
          </a:lstStyle>
          <a:p>
            <a:pPr>
              <a:defRPr/>
            </a:pPr>
            <a:fld id="{B89D7F68-44CE-4489-A8E0-BF8551981412}" type="slidenum">
              <a:rPr lang="en-US" altLang="en-US"/>
              <a:pPr>
                <a:defRPr/>
              </a:pPr>
              <a:t>‹#›</a:t>
            </a:fld>
            <a:endParaRPr lang="en-US" altLang="en-US"/>
          </a:p>
        </p:txBody>
      </p:sp>
    </p:spTree>
    <p:extLst>
      <p:ext uri="{BB962C8B-B14F-4D97-AF65-F5344CB8AC3E}">
        <p14:creationId xmlns:p14="http://schemas.microsoft.com/office/powerpoint/2010/main" val="1362856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0E85083-5320-4B07-8B00-8CF931732A91}"/>
              </a:ext>
            </a:extLst>
          </p:cNvPr>
          <p:cNvSpPr>
            <a:spLocks noGrp="1"/>
          </p:cNvSpPr>
          <p:nvPr>
            <p:ph type="dt" sz="half" idx="10"/>
          </p:nvPr>
        </p:nvSpPr>
        <p:spPr/>
        <p:txBody>
          <a:bodyPr/>
          <a:lstStyle>
            <a:lvl1pPr>
              <a:defRPr/>
            </a:lvl1pPr>
          </a:lstStyle>
          <a:p>
            <a:pPr>
              <a:defRPr/>
            </a:pPr>
            <a:fld id="{AD6845B8-49CA-47F0-8D9B-5DF2E04FCB77}" type="datetime1">
              <a:rPr lang="en-US"/>
              <a:pPr>
                <a:defRPr/>
              </a:pPr>
              <a:t>3/7/2024</a:t>
            </a:fld>
            <a:endParaRPr lang="en-US"/>
          </a:p>
        </p:txBody>
      </p:sp>
      <p:sp>
        <p:nvSpPr>
          <p:cNvPr id="8" name="Footer Placeholder 4">
            <a:extLst>
              <a:ext uri="{FF2B5EF4-FFF2-40B4-BE49-F238E27FC236}">
                <a16:creationId xmlns:a16="http://schemas.microsoft.com/office/drawing/2014/main" id="{BC4694C9-B522-455D-89D8-969DD8AAB13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B74E092-B38F-406A-B9E3-AA5729BA4BD0}"/>
              </a:ext>
            </a:extLst>
          </p:cNvPr>
          <p:cNvSpPr>
            <a:spLocks noGrp="1"/>
          </p:cNvSpPr>
          <p:nvPr>
            <p:ph type="sldNum" sz="quarter" idx="12"/>
          </p:nvPr>
        </p:nvSpPr>
        <p:spPr/>
        <p:txBody>
          <a:bodyPr/>
          <a:lstStyle>
            <a:lvl1pPr>
              <a:defRPr/>
            </a:lvl1pPr>
          </a:lstStyle>
          <a:p>
            <a:pPr>
              <a:defRPr/>
            </a:pPr>
            <a:fld id="{ED7D35E1-B562-439C-8343-D10F5CA0966E}" type="slidenum">
              <a:rPr lang="en-US" altLang="en-US"/>
              <a:pPr>
                <a:defRPr/>
              </a:pPr>
              <a:t>‹#›</a:t>
            </a:fld>
            <a:endParaRPr lang="en-US" altLang="en-US"/>
          </a:p>
        </p:txBody>
      </p:sp>
    </p:spTree>
    <p:extLst>
      <p:ext uri="{BB962C8B-B14F-4D97-AF65-F5344CB8AC3E}">
        <p14:creationId xmlns:p14="http://schemas.microsoft.com/office/powerpoint/2010/main" val="2913805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73DE9A3-A2E7-4842-8C4A-9977695C6773}"/>
              </a:ext>
            </a:extLst>
          </p:cNvPr>
          <p:cNvSpPr>
            <a:spLocks noGrp="1"/>
          </p:cNvSpPr>
          <p:nvPr>
            <p:ph type="dt" sz="half" idx="10"/>
          </p:nvPr>
        </p:nvSpPr>
        <p:spPr/>
        <p:txBody>
          <a:bodyPr/>
          <a:lstStyle>
            <a:lvl1pPr>
              <a:defRPr/>
            </a:lvl1pPr>
          </a:lstStyle>
          <a:p>
            <a:pPr>
              <a:defRPr/>
            </a:pPr>
            <a:fld id="{5D7AC732-BB73-435C-A9F5-85264A7BB259}" type="datetime1">
              <a:rPr lang="en-US"/>
              <a:pPr>
                <a:defRPr/>
              </a:pPr>
              <a:t>3/7/2024</a:t>
            </a:fld>
            <a:endParaRPr lang="en-US"/>
          </a:p>
        </p:txBody>
      </p:sp>
      <p:sp>
        <p:nvSpPr>
          <p:cNvPr id="4" name="Footer Placeholder 4">
            <a:extLst>
              <a:ext uri="{FF2B5EF4-FFF2-40B4-BE49-F238E27FC236}">
                <a16:creationId xmlns:a16="http://schemas.microsoft.com/office/drawing/2014/main" id="{30CD4F27-4746-4BC8-A7A5-2F69F837CCF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AA93E8C-09FE-4611-9CA1-3961F2EF07AB}"/>
              </a:ext>
            </a:extLst>
          </p:cNvPr>
          <p:cNvSpPr>
            <a:spLocks noGrp="1"/>
          </p:cNvSpPr>
          <p:nvPr>
            <p:ph type="sldNum" sz="quarter" idx="12"/>
          </p:nvPr>
        </p:nvSpPr>
        <p:spPr/>
        <p:txBody>
          <a:bodyPr/>
          <a:lstStyle>
            <a:lvl1pPr>
              <a:defRPr/>
            </a:lvl1pPr>
          </a:lstStyle>
          <a:p>
            <a:pPr>
              <a:defRPr/>
            </a:pPr>
            <a:fld id="{299D393C-DE68-40BC-9DE2-6BE39A379D9B}" type="slidenum">
              <a:rPr lang="en-US" altLang="en-US"/>
              <a:pPr>
                <a:defRPr/>
              </a:pPr>
              <a:t>‹#›</a:t>
            </a:fld>
            <a:endParaRPr lang="en-US" altLang="en-US"/>
          </a:p>
        </p:txBody>
      </p:sp>
    </p:spTree>
    <p:extLst>
      <p:ext uri="{BB962C8B-B14F-4D97-AF65-F5344CB8AC3E}">
        <p14:creationId xmlns:p14="http://schemas.microsoft.com/office/powerpoint/2010/main" val="3088686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F8473D4-DD8E-4D44-92A1-9872C768168F}"/>
              </a:ext>
            </a:extLst>
          </p:cNvPr>
          <p:cNvSpPr>
            <a:spLocks noGrp="1"/>
          </p:cNvSpPr>
          <p:nvPr>
            <p:ph type="dt" sz="half" idx="10"/>
          </p:nvPr>
        </p:nvSpPr>
        <p:spPr/>
        <p:txBody>
          <a:bodyPr/>
          <a:lstStyle>
            <a:lvl1pPr>
              <a:defRPr/>
            </a:lvl1pPr>
          </a:lstStyle>
          <a:p>
            <a:pPr>
              <a:defRPr/>
            </a:pPr>
            <a:fld id="{401CEC4D-CE74-4224-B2B7-D789D9332F50}" type="datetime1">
              <a:rPr lang="en-US"/>
              <a:pPr>
                <a:defRPr/>
              </a:pPr>
              <a:t>3/7/2024</a:t>
            </a:fld>
            <a:endParaRPr lang="en-US"/>
          </a:p>
        </p:txBody>
      </p:sp>
      <p:sp>
        <p:nvSpPr>
          <p:cNvPr id="3" name="Footer Placeholder 4">
            <a:extLst>
              <a:ext uri="{FF2B5EF4-FFF2-40B4-BE49-F238E27FC236}">
                <a16:creationId xmlns:a16="http://schemas.microsoft.com/office/drawing/2014/main" id="{CEFA4984-D572-4510-B988-CAE0D0FE549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E13E5BC-02B5-4C63-82D0-CA1FD2485D66}"/>
              </a:ext>
            </a:extLst>
          </p:cNvPr>
          <p:cNvSpPr>
            <a:spLocks noGrp="1"/>
          </p:cNvSpPr>
          <p:nvPr>
            <p:ph type="sldNum" sz="quarter" idx="12"/>
          </p:nvPr>
        </p:nvSpPr>
        <p:spPr/>
        <p:txBody>
          <a:bodyPr/>
          <a:lstStyle>
            <a:lvl1pPr>
              <a:defRPr/>
            </a:lvl1pPr>
          </a:lstStyle>
          <a:p>
            <a:pPr>
              <a:defRPr/>
            </a:pPr>
            <a:fld id="{D71CB8BB-93BE-4D5F-889F-22212A98D2F2}" type="slidenum">
              <a:rPr lang="en-US" altLang="en-US"/>
              <a:pPr>
                <a:defRPr/>
              </a:pPr>
              <a:t>‹#›</a:t>
            </a:fld>
            <a:endParaRPr lang="en-US" altLang="en-US"/>
          </a:p>
        </p:txBody>
      </p:sp>
    </p:spTree>
    <p:extLst>
      <p:ext uri="{BB962C8B-B14F-4D97-AF65-F5344CB8AC3E}">
        <p14:creationId xmlns:p14="http://schemas.microsoft.com/office/powerpoint/2010/main" val="4098997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2AE57BD-F33C-4770-81C0-11562CB11444}"/>
              </a:ext>
            </a:extLst>
          </p:cNvPr>
          <p:cNvSpPr>
            <a:spLocks noGrp="1"/>
          </p:cNvSpPr>
          <p:nvPr>
            <p:ph type="dt" sz="half" idx="10"/>
          </p:nvPr>
        </p:nvSpPr>
        <p:spPr/>
        <p:txBody>
          <a:bodyPr/>
          <a:lstStyle>
            <a:lvl1pPr>
              <a:defRPr/>
            </a:lvl1pPr>
          </a:lstStyle>
          <a:p>
            <a:pPr>
              <a:defRPr/>
            </a:pPr>
            <a:fld id="{D86479C2-9657-4D4C-91F8-0CA58D5B8CEE}" type="datetime1">
              <a:rPr lang="en-US"/>
              <a:pPr>
                <a:defRPr/>
              </a:pPr>
              <a:t>3/7/2024</a:t>
            </a:fld>
            <a:endParaRPr lang="en-US"/>
          </a:p>
        </p:txBody>
      </p:sp>
      <p:sp>
        <p:nvSpPr>
          <p:cNvPr id="6" name="Footer Placeholder 4">
            <a:extLst>
              <a:ext uri="{FF2B5EF4-FFF2-40B4-BE49-F238E27FC236}">
                <a16:creationId xmlns:a16="http://schemas.microsoft.com/office/drawing/2014/main" id="{FBD298C5-3E5F-4561-A092-81265461163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E7B9FD9-9E1D-4C67-99C9-2C06E9F6152E}"/>
              </a:ext>
            </a:extLst>
          </p:cNvPr>
          <p:cNvSpPr>
            <a:spLocks noGrp="1"/>
          </p:cNvSpPr>
          <p:nvPr>
            <p:ph type="sldNum" sz="quarter" idx="12"/>
          </p:nvPr>
        </p:nvSpPr>
        <p:spPr/>
        <p:txBody>
          <a:bodyPr/>
          <a:lstStyle>
            <a:lvl1pPr>
              <a:defRPr/>
            </a:lvl1pPr>
          </a:lstStyle>
          <a:p>
            <a:pPr>
              <a:defRPr/>
            </a:pPr>
            <a:fld id="{B68B3BCD-0CFC-4B1B-B881-B2263E249EA1}" type="slidenum">
              <a:rPr lang="en-US" altLang="en-US"/>
              <a:pPr>
                <a:defRPr/>
              </a:pPr>
              <a:t>‹#›</a:t>
            </a:fld>
            <a:endParaRPr lang="en-US" altLang="en-US"/>
          </a:p>
        </p:txBody>
      </p:sp>
    </p:spTree>
    <p:extLst>
      <p:ext uri="{BB962C8B-B14F-4D97-AF65-F5344CB8AC3E}">
        <p14:creationId xmlns:p14="http://schemas.microsoft.com/office/powerpoint/2010/main" val="92561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4063F-CF89-422B-9F22-6A41622B8F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F21FF0-C30F-4687-BFEB-849043E0C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C956A1-D15F-4E5E-A1CD-5479C44BD346}"/>
              </a:ext>
            </a:extLst>
          </p:cNvPr>
          <p:cNvSpPr>
            <a:spLocks noGrp="1"/>
          </p:cNvSpPr>
          <p:nvPr>
            <p:ph type="dt" sz="half" idx="10"/>
          </p:nvPr>
        </p:nvSpPr>
        <p:spPr/>
        <p:txBody>
          <a:bodyPr/>
          <a:lstStyle/>
          <a:p>
            <a:fld id="{3F762300-D372-4B99-A540-FCB0F15C65C1}" type="datetime1">
              <a:rPr lang="en-US" smtClean="0"/>
              <a:t>3/7/2024</a:t>
            </a:fld>
            <a:endParaRPr lang="en-US"/>
          </a:p>
        </p:txBody>
      </p:sp>
      <p:sp>
        <p:nvSpPr>
          <p:cNvPr id="5" name="Footer Placeholder 4">
            <a:extLst>
              <a:ext uri="{FF2B5EF4-FFF2-40B4-BE49-F238E27FC236}">
                <a16:creationId xmlns:a16="http://schemas.microsoft.com/office/drawing/2014/main" id="{48292AB1-AA1F-452A-B74B-D4F302E810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1B72A-9818-4DAD-B556-365BDC5A2D38}"/>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29088996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AEDB579-6395-477B-BA87-07ED8A37E86D}"/>
              </a:ext>
            </a:extLst>
          </p:cNvPr>
          <p:cNvSpPr>
            <a:spLocks noGrp="1"/>
          </p:cNvSpPr>
          <p:nvPr>
            <p:ph type="dt" sz="half" idx="10"/>
          </p:nvPr>
        </p:nvSpPr>
        <p:spPr/>
        <p:txBody>
          <a:bodyPr/>
          <a:lstStyle>
            <a:lvl1pPr>
              <a:defRPr/>
            </a:lvl1pPr>
          </a:lstStyle>
          <a:p>
            <a:pPr>
              <a:defRPr/>
            </a:pPr>
            <a:fld id="{2F1067D2-F820-48A7-B0BE-D8759FE96F91}" type="datetime1">
              <a:rPr lang="en-US"/>
              <a:pPr>
                <a:defRPr/>
              </a:pPr>
              <a:t>3/7/2024</a:t>
            </a:fld>
            <a:endParaRPr lang="en-US"/>
          </a:p>
        </p:txBody>
      </p:sp>
      <p:sp>
        <p:nvSpPr>
          <p:cNvPr id="6" name="Footer Placeholder 4">
            <a:extLst>
              <a:ext uri="{FF2B5EF4-FFF2-40B4-BE49-F238E27FC236}">
                <a16:creationId xmlns:a16="http://schemas.microsoft.com/office/drawing/2014/main" id="{75F84B71-F7EC-4BED-9FAE-35EAC330616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D0AA390-FFED-4E18-9F7B-324FF6028FF2}"/>
              </a:ext>
            </a:extLst>
          </p:cNvPr>
          <p:cNvSpPr>
            <a:spLocks noGrp="1"/>
          </p:cNvSpPr>
          <p:nvPr>
            <p:ph type="sldNum" sz="quarter" idx="12"/>
          </p:nvPr>
        </p:nvSpPr>
        <p:spPr/>
        <p:txBody>
          <a:bodyPr/>
          <a:lstStyle>
            <a:lvl1pPr>
              <a:defRPr/>
            </a:lvl1pPr>
          </a:lstStyle>
          <a:p>
            <a:pPr>
              <a:defRPr/>
            </a:pPr>
            <a:fld id="{3CC5A739-A7B1-4767-8504-4430777385BB}" type="slidenum">
              <a:rPr lang="en-US" altLang="en-US"/>
              <a:pPr>
                <a:defRPr/>
              </a:pPr>
              <a:t>‹#›</a:t>
            </a:fld>
            <a:endParaRPr lang="en-US" altLang="en-US"/>
          </a:p>
        </p:txBody>
      </p:sp>
    </p:spTree>
    <p:extLst>
      <p:ext uri="{BB962C8B-B14F-4D97-AF65-F5344CB8AC3E}">
        <p14:creationId xmlns:p14="http://schemas.microsoft.com/office/powerpoint/2010/main" val="3713529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F9CA5-8BED-47F6-85FB-919A441221AE}"/>
              </a:ext>
            </a:extLst>
          </p:cNvPr>
          <p:cNvSpPr>
            <a:spLocks noGrp="1"/>
          </p:cNvSpPr>
          <p:nvPr>
            <p:ph type="dt" sz="half" idx="10"/>
          </p:nvPr>
        </p:nvSpPr>
        <p:spPr/>
        <p:txBody>
          <a:bodyPr/>
          <a:lstStyle>
            <a:lvl1pPr>
              <a:defRPr/>
            </a:lvl1pPr>
          </a:lstStyle>
          <a:p>
            <a:pPr>
              <a:defRPr/>
            </a:pPr>
            <a:fld id="{C8872E77-6F86-4F91-85ED-4D40D45CA1AF}" type="datetime1">
              <a:rPr lang="en-US"/>
              <a:pPr>
                <a:defRPr/>
              </a:pPr>
              <a:t>3/7/2024</a:t>
            </a:fld>
            <a:endParaRPr lang="en-US"/>
          </a:p>
        </p:txBody>
      </p:sp>
      <p:sp>
        <p:nvSpPr>
          <p:cNvPr id="5" name="Footer Placeholder 4">
            <a:extLst>
              <a:ext uri="{FF2B5EF4-FFF2-40B4-BE49-F238E27FC236}">
                <a16:creationId xmlns:a16="http://schemas.microsoft.com/office/drawing/2014/main" id="{5EE06E9C-1F9F-4FFB-AAB1-580C9047C7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E223EF7-2D7C-4376-8525-4243BD7F47BB}"/>
              </a:ext>
            </a:extLst>
          </p:cNvPr>
          <p:cNvSpPr>
            <a:spLocks noGrp="1"/>
          </p:cNvSpPr>
          <p:nvPr>
            <p:ph type="sldNum" sz="quarter" idx="12"/>
          </p:nvPr>
        </p:nvSpPr>
        <p:spPr/>
        <p:txBody>
          <a:bodyPr/>
          <a:lstStyle>
            <a:lvl1pPr>
              <a:defRPr/>
            </a:lvl1pPr>
          </a:lstStyle>
          <a:p>
            <a:pPr>
              <a:defRPr/>
            </a:pPr>
            <a:fld id="{FE3E229B-89B5-4AA8-A0F7-6393F8990FB7}" type="slidenum">
              <a:rPr lang="en-US" altLang="en-US"/>
              <a:pPr>
                <a:defRPr/>
              </a:pPr>
              <a:t>‹#›</a:t>
            </a:fld>
            <a:endParaRPr lang="en-US" altLang="en-US"/>
          </a:p>
        </p:txBody>
      </p:sp>
    </p:spTree>
    <p:extLst>
      <p:ext uri="{BB962C8B-B14F-4D97-AF65-F5344CB8AC3E}">
        <p14:creationId xmlns:p14="http://schemas.microsoft.com/office/powerpoint/2010/main" val="4052336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C33405-A551-4E91-8370-12FF9BB0A187}"/>
              </a:ext>
            </a:extLst>
          </p:cNvPr>
          <p:cNvSpPr>
            <a:spLocks noGrp="1"/>
          </p:cNvSpPr>
          <p:nvPr>
            <p:ph type="dt" sz="half" idx="10"/>
          </p:nvPr>
        </p:nvSpPr>
        <p:spPr/>
        <p:txBody>
          <a:bodyPr/>
          <a:lstStyle>
            <a:lvl1pPr>
              <a:defRPr/>
            </a:lvl1pPr>
          </a:lstStyle>
          <a:p>
            <a:pPr>
              <a:defRPr/>
            </a:pPr>
            <a:fld id="{8BC0E5D1-8B8B-4A2B-AF3B-FBC8973C0715}" type="datetime1">
              <a:rPr lang="en-US"/>
              <a:pPr>
                <a:defRPr/>
              </a:pPr>
              <a:t>3/7/2024</a:t>
            </a:fld>
            <a:endParaRPr lang="en-US"/>
          </a:p>
        </p:txBody>
      </p:sp>
      <p:sp>
        <p:nvSpPr>
          <p:cNvPr id="5" name="Footer Placeholder 4">
            <a:extLst>
              <a:ext uri="{FF2B5EF4-FFF2-40B4-BE49-F238E27FC236}">
                <a16:creationId xmlns:a16="http://schemas.microsoft.com/office/drawing/2014/main" id="{42553A19-A57F-4979-9A9D-057DB3B0171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7C013D6-A55C-4728-8D5F-BD2E88668FC7}"/>
              </a:ext>
            </a:extLst>
          </p:cNvPr>
          <p:cNvSpPr>
            <a:spLocks noGrp="1"/>
          </p:cNvSpPr>
          <p:nvPr>
            <p:ph type="sldNum" sz="quarter" idx="12"/>
          </p:nvPr>
        </p:nvSpPr>
        <p:spPr/>
        <p:txBody>
          <a:bodyPr/>
          <a:lstStyle>
            <a:lvl1pPr>
              <a:defRPr/>
            </a:lvl1pPr>
          </a:lstStyle>
          <a:p>
            <a:pPr>
              <a:defRPr/>
            </a:pPr>
            <a:fld id="{81A809EC-99E3-4B15-AB9F-C1FC9FBAAE7C}" type="slidenum">
              <a:rPr lang="en-US" altLang="en-US"/>
              <a:pPr>
                <a:defRPr/>
              </a:pPr>
              <a:t>‹#›</a:t>
            </a:fld>
            <a:endParaRPr lang="en-US" altLang="en-US"/>
          </a:p>
        </p:txBody>
      </p:sp>
    </p:spTree>
    <p:extLst>
      <p:ext uri="{BB962C8B-B14F-4D97-AF65-F5344CB8AC3E}">
        <p14:creationId xmlns:p14="http://schemas.microsoft.com/office/powerpoint/2010/main" val="21407478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0"/>
            <a:ext cx="10972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DE51CA-3383-4E8F-8C88-3CE57514415C}"/>
              </a:ext>
            </a:extLst>
          </p:cNvPr>
          <p:cNvSpPr>
            <a:spLocks noGrp="1"/>
          </p:cNvSpPr>
          <p:nvPr>
            <p:ph type="dt" sz="half" idx="10"/>
          </p:nvPr>
        </p:nvSpPr>
        <p:spPr>
          <a:xfrm>
            <a:off x="609600" y="6245225"/>
            <a:ext cx="2844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a:t>© Prashant Krishnamurthy</a:t>
            </a:r>
          </a:p>
        </p:txBody>
      </p:sp>
      <p:sp>
        <p:nvSpPr>
          <p:cNvPr id="6" name="Footer Placeholder 5">
            <a:extLst>
              <a:ext uri="{FF2B5EF4-FFF2-40B4-BE49-F238E27FC236}">
                <a16:creationId xmlns:a16="http://schemas.microsoft.com/office/drawing/2014/main" id="{80A3BA00-70EC-406A-9FE9-C411376DF258}"/>
              </a:ext>
            </a:extLst>
          </p:cNvPr>
          <p:cNvSpPr>
            <a:spLocks noGrp="1"/>
          </p:cNvSpPr>
          <p:nvPr>
            <p:ph type="ftr" sz="quarter" idx="11"/>
          </p:nvPr>
        </p:nvSpPr>
        <p:spPr>
          <a:xfrm>
            <a:off x="4165600" y="6245225"/>
            <a:ext cx="3860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a:t>Telecommunications Program</a:t>
            </a:r>
          </a:p>
        </p:txBody>
      </p:sp>
      <p:sp>
        <p:nvSpPr>
          <p:cNvPr id="7" name="Slide Number Placeholder 6">
            <a:extLst>
              <a:ext uri="{FF2B5EF4-FFF2-40B4-BE49-F238E27FC236}">
                <a16:creationId xmlns:a16="http://schemas.microsoft.com/office/drawing/2014/main" id="{E7335655-BD67-4244-A078-0C11492677CD}"/>
              </a:ext>
            </a:extLst>
          </p:cNvPr>
          <p:cNvSpPr>
            <a:spLocks noGrp="1"/>
          </p:cNvSpPr>
          <p:nvPr>
            <p:ph type="sldNum" sz="quarter" idx="12"/>
          </p:nvPr>
        </p:nvSpPr>
        <p:spPr>
          <a:xfrm>
            <a:off x="8737600" y="6245225"/>
            <a:ext cx="2844800" cy="476250"/>
          </a:xfrm>
        </p:spPr>
        <p:txBody>
          <a:bodyPr/>
          <a:lstStyle>
            <a:lvl1pPr>
              <a:defRPr/>
            </a:lvl1pPr>
          </a:lstStyle>
          <a:p>
            <a:pPr>
              <a:defRPr/>
            </a:pPr>
            <a:fld id="{876B088E-1F97-4770-BEC1-C0D7547ABA75}" type="slidenum">
              <a:rPr lang="en-US" altLang="en-US"/>
              <a:pPr>
                <a:defRPr/>
              </a:pPr>
              <a:t>‹#›</a:t>
            </a:fld>
            <a:endParaRPr lang="en-US" altLang="en-US"/>
          </a:p>
        </p:txBody>
      </p:sp>
    </p:spTree>
    <p:extLst>
      <p:ext uri="{BB962C8B-B14F-4D97-AF65-F5344CB8AC3E}">
        <p14:creationId xmlns:p14="http://schemas.microsoft.com/office/powerpoint/2010/main" val="12723319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Date Placeholder 4">
            <a:extLst>
              <a:ext uri="{FF2B5EF4-FFF2-40B4-BE49-F238E27FC236}">
                <a16:creationId xmlns:a16="http://schemas.microsoft.com/office/drawing/2014/main" id="{ACDEC908-FF26-4661-9AEC-2C266247A1D7}"/>
              </a:ext>
            </a:extLst>
          </p:cNvPr>
          <p:cNvSpPr>
            <a:spLocks noGrp="1"/>
          </p:cNvSpPr>
          <p:nvPr>
            <p:ph type="dt" sz="half" idx="10"/>
          </p:nvPr>
        </p:nvSpPr>
        <p:spPr>
          <a:xfrm>
            <a:off x="609600" y="6245225"/>
            <a:ext cx="2844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a:t>© Prashant Krishnamurthy</a:t>
            </a:r>
          </a:p>
        </p:txBody>
      </p:sp>
      <p:sp>
        <p:nvSpPr>
          <p:cNvPr id="6" name="Footer Placeholder 5">
            <a:extLst>
              <a:ext uri="{FF2B5EF4-FFF2-40B4-BE49-F238E27FC236}">
                <a16:creationId xmlns:a16="http://schemas.microsoft.com/office/drawing/2014/main" id="{3BD8D654-E137-425F-946F-A673841FA905}"/>
              </a:ext>
            </a:extLst>
          </p:cNvPr>
          <p:cNvSpPr>
            <a:spLocks noGrp="1"/>
          </p:cNvSpPr>
          <p:nvPr>
            <p:ph type="ftr" sz="quarter" idx="11"/>
          </p:nvPr>
        </p:nvSpPr>
        <p:spPr>
          <a:xfrm>
            <a:off x="4165600" y="6245225"/>
            <a:ext cx="3860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a:t>Telecommunications Program</a:t>
            </a:r>
          </a:p>
        </p:txBody>
      </p:sp>
      <p:sp>
        <p:nvSpPr>
          <p:cNvPr id="7" name="Slide Number Placeholder 6">
            <a:extLst>
              <a:ext uri="{FF2B5EF4-FFF2-40B4-BE49-F238E27FC236}">
                <a16:creationId xmlns:a16="http://schemas.microsoft.com/office/drawing/2014/main" id="{DB5F77A3-87C7-462B-A886-E439F530BF08}"/>
              </a:ext>
            </a:extLst>
          </p:cNvPr>
          <p:cNvSpPr>
            <a:spLocks noGrp="1"/>
          </p:cNvSpPr>
          <p:nvPr>
            <p:ph type="sldNum" sz="quarter" idx="12"/>
          </p:nvPr>
        </p:nvSpPr>
        <p:spPr>
          <a:xfrm>
            <a:off x="8737600" y="6245225"/>
            <a:ext cx="2844800" cy="476250"/>
          </a:xfrm>
        </p:spPr>
        <p:txBody>
          <a:bodyPr/>
          <a:lstStyle>
            <a:lvl1pPr>
              <a:defRPr/>
            </a:lvl1pPr>
          </a:lstStyle>
          <a:p>
            <a:pPr>
              <a:defRPr/>
            </a:pPr>
            <a:fld id="{3239AE40-1AE9-4AC4-8A22-B551706D4444}" type="slidenum">
              <a:rPr lang="en-US" altLang="en-US"/>
              <a:pPr>
                <a:defRPr/>
              </a:pPr>
              <a:t>‹#›</a:t>
            </a:fld>
            <a:endParaRPr lang="en-US" altLang="en-US"/>
          </a:p>
        </p:txBody>
      </p:sp>
    </p:spTree>
    <p:extLst>
      <p:ext uri="{BB962C8B-B14F-4D97-AF65-F5344CB8AC3E}">
        <p14:creationId xmlns:p14="http://schemas.microsoft.com/office/powerpoint/2010/main" val="176779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4B10D-F5F8-4808-A16F-AAF9F1759B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3162AC-C580-412D-BBC4-79D542BF77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D2A91-D61D-40E3-88D3-AEE613FEEB72}"/>
              </a:ext>
            </a:extLst>
          </p:cNvPr>
          <p:cNvSpPr>
            <a:spLocks noGrp="1"/>
          </p:cNvSpPr>
          <p:nvPr>
            <p:ph type="dt" sz="half" idx="10"/>
          </p:nvPr>
        </p:nvSpPr>
        <p:spPr/>
        <p:txBody>
          <a:bodyPr/>
          <a:lstStyle/>
          <a:p>
            <a:fld id="{23361BEE-44EA-4BAE-BB5B-2EFC86E6632B}" type="datetime1">
              <a:rPr lang="en-US" smtClean="0"/>
              <a:t>3/7/2024</a:t>
            </a:fld>
            <a:endParaRPr lang="en-US"/>
          </a:p>
        </p:txBody>
      </p:sp>
      <p:sp>
        <p:nvSpPr>
          <p:cNvPr id="5" name="Footer Placeholder 4">
            <a:extLst>
              <a:ext uri="{FF2B5EF4-FFF2-40B4-BE49-F238E27FC236}">
                <a16:creationId xmlns:a16="http://schemas.microsoft.com/office/drawing/2014/main" id="{E4F040B6-550A-4B96-8B72-AA2B4F1D5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EB91E-802C-4533-9790-8D18E9AB64B6}"/>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2053225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88205-BAB8-43E3-82AE-06DE4C3D6F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6E8BD0-0227-4F80-813E-B603116887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7A8092-F52A-4FB5-9611-F14296BFFE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0BA26D-3D30-46B6-A37B-F114CD4F561D}"/>
              </a:ext>
            </a:extLst>
          </p:cNvPr>
          <p:cNvSpPr>
            <a:spLocks noGrp="1"/>
          </p:cNvSpPr>
          <p:nvPr>
            <p:ph type="dt" sz="half" idx="10"/>
          </p:nvPr>
        </p:nvSpPr>
        <p:spPr/>
        <p:txBody>
          <a:bodyPr/>
          <a:lstStyle/>
          <a:p>
            <a:fld id="{97D9902C-0BC2-477B-90A6-C6DEA13B4EE6}" type="datetime1">
              <a:rPr lang="en-US" smtClean="0"/>
              <a:t>3/7/2024</a:t>
            </a:fld>
            <a:endParaRPr lang="en-US"/>
          </a:p>
        </p:txBody>
      </p:sp>
      <p:sp>
        <p:nvSpPr>
          <p:cNvPr id="6" name="Footer Placeholder 5">
            <a:extLst>
              <a:ext uri="{FF2B5EF4-FFF2-40B4-BE49-F238E27FC236}">
                <a16:creationId xmlns:a16="http://schemas.microsoft.com/office/drawing/2014/main" id="{00C719FA-E133-4804-AC33-A7387B5C86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9B29C-527D-4472-8992-590BC95E6A1A}"/>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204274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F2A19-8CDE-435D-AD8D-EC77624089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A6E5F7-9C4B-4533-B42C-775A81355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36900-2440-48C8-9FA4-907E621C8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0F8FEB-4110-49FA-A9F6-1D092586A4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DB8C7-C2A7-4678-A5CD-34589B5468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5941BA-ADEA-4A03-8819-D0A158D3C492}"/>
              </a:ext>
            </a:extLst>
          </p:cNvPr>
          <p:cNvSpPr>
            <a:spLocks noGrp="1"/>
          </p:cNvSpPr>
          <p:nvPr>
            <p:ph type="dt" sz="half" idx="10"/>
          </p:nvPr>
        </p:nvSpPr>
        <p:spPr/>
        <p:txBody>
          <a:bodyPr/>
          <a:lstStyle/>
          <a:p>
            <a:fld id="{5C894305-8AB1-49F8-B194-5AC9296042E6}" type="datetime1">
              <a:rPr lang="en-US" smtClean="0"/>
              <a:t>3/7/2024</a:t>
            </a:fld>
            <a:endParaRPr lang="en-US"/>
          </a:p>
        </p:txBody>
      </p:sp>
      <p:sp>
        <p:nvSpPr>
          <p:cNvPr id="8" name="Footer Placeholder 7">
            <a:extLst>
              <a:ext uri="{FF2B5EF4-FFF2-40B4-BE49-F238E27FC236}">
                <a16:creationId xmlns:a16="http://schemas.microsoft.com/office/drawing/2014/main" id="{144FFC47-0471-47F5-AB7D-96C3E095F4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6D8094-53E8-4C06-AC65-C1996D4985FD}"/>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3437154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0EC7C-416A-4B3A-B576-189B7729A9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995368-72E0-4B8E-8C89-BFF2C7A3F5EE}"/>
              </a:ext>
            </a:extLst>
          </p:cNvPr>
          <p:cNvSpPr>
            <a:spLocks noGrp="1"/>
          </p:cNvSpPr>
          <p:nvPr>
            <p:ph type="dt" sz="half" idx="10"/>
          </p:nvPr>
        </p:nvSpPr>
        <p:spPr/>
        <p:txBody>
          <a:bodyPr/>
          <a:lstStyle/>
          <a:p>
            <a:fld id="{138FE9B4-F44A-4B03-81F5-98780A9B37D7}" type="datetime1">
              <a:rPr lang="en-US" smtClean="0"/>
              <a:t>3/7/2024</a:t>
            </a:fld>
            <a:endParaRPr lang="en-US"/>
          </a:p>
        </p:txBody>
      </p:sp>
      <p:sp>
        <p:nvSpPr>
          <p:cNvPr id="4" name="Footer Placeholder 3">
            <a:extLst>
              <a:ext uri="{FF2B5EF4-FFF2-40B4-BE49-F238E27FC236}">
                <a16:creationId xmlns:a16="http://schemas.microsoft.com/office/drawing/2014/main" id="{33DD79FF-A3AF-4232-967B-C272F424CB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A899B1-B080-4B8A-83DF-FB45CCA61609}"/>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129296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1E4EB3-E000-4BDE-9B8C-59DF370F10B1}"/>
              </a:ext>
            </a:extLst>
          </p:cNvPr>
          <p:cNvSpPr>
            <a:spLocks noGrp="1"/>
          </p:cNvSpPr>
          <p:nvPr>
            <p:ph type="dt" sz="half" idx="10"/>
          </p:nvPr>
        </p:nvSpPr>
        <p:spPr/>
        <p:txBody>
          <a:bodyPr/>
          <a:lstStyle/>
          <a:p>
            <a:fld id="{B9083466-B034-418F-B30E-81FA2618D42F}" type="datetime1">
              <a:rPr lang="en-US" smtClean="0"/>
              <a:t>3/7/2024</a:t>
            </a:fld>
            <a:endParaRPr lang="en-US"/>
          </a:p>
        </p:txBody>
      </p:sp>
      <p:sp>
        <p:nvSpPr>
          <p:cNvPr id="3" name="Footer Placeholder 2">
            <a:extLst>
              <a:ext uri="{FF2B5EF4-FFF2-40B4-BE49-F238E27FC236}">
                <a16:creationId xmlns:a16="http://schemas.microsoft.com/office/drawing/2014/main" id="{4E04970B-1622-44F4-9566-36FE5B1E6F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4735B3-64CE-4064-A3E3-15CD01AF58A7}"/>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324257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736C-1D0F-48F0-B16F-975AC96FE5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A9E1-C89A-4B65-8156-2E5F610146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CFA491-578D-4A6F-8DBF-F2BB0678F1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037925-89D2-40EF-BF3E-98D56ACB97CA}"/>
              </a:ext>
            </a:extLst>
          </p:cNvPr>
          <p:cNvSpPr>
            <a:spLocks noGrp="1"/>
          </p:cNvSpPr>
          <p:nvPr>
            <p:ph type="dt" sz="half" idx="10"/>
          </p:nvPr>
        </p:nvSpPr>
        <p:spPr/>
        <p:txBody>
          <a:bodyPr/>
          <a:lstStyle/>
          <a:p>
            <a:fld id="{41856FD1-0E0D-4B88-8A3B-1776E0C73E39}" type="datetime1">
              <a:rPr lang="en-US" smtClean="0"/>
              <a:t>3/7/2024</a:t>
            </a:fld>
            <a:endParaRPr lang="en-US"/>
          </a:p>
        </p:txBody>
      </p:sp>
      <p:sp>
        <p:nvSpPr>
          <p:cNvPr id="6" name="Footer Placeholder 5">
            <a:extLst>
              <a:ext uri="{FF2B5EF4-FFF2-40B4-BE49-F238E27FC236}">
                <a16:creationId xmlns:a16="http://schemas.microsoft.com/office/drawing/2014/main" id="{95596B45-AD23-4426-9E51-832EF8BC7A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997C8F-844E-41DE-A9DA-EE9EF78F0420}"/>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158581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6FFC-384C-4B00-B844-701B8BCAA6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59CB5C-7D34-4EC9-82D8-F021190E6B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4B0895-C855-4B4A-BD41-56EDCB102B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9E8CF-9649-4AF0-98EA-098E19EA6D05}"/>
              </a:ext>
            </a:extLst>
          </p:cNvPr>
          <p:cNvSpPr>
            <a:spLocks noGrp="1"/>
          </p:cNvSpPr>
          <p:nvPr>
            <p:ph type="dt" sz="half" idx="10"/>
          </p:nvPr>
        </p:nvSpPr>
        <p:spPr/>
        <p:txBody>
          <a:bodyPr/>
          <a:lstStyle/>
          <a:p>
            <a:fld id="{59E8A3AB-409A-44CA-98FB-C0E18D075632}" type="datetime1">
              <a:rPr lang="en-US" smtClean="0"/>
              <a:t>3/7/2024</a:t>
            </a:fld>
            <a:endParaRPr lang="en-US"/>
          </a:p>
        </p:txBody>
      </p:sp>
      <p:sp>
        <p:nvSpPr>
          <p:cNvPr id="6" name="Footer Placeholder 5">
            <a:extLst>
              <a:ext uri="{FF2B5EF4-FFF2-40B4-BE49-F238E27FC236}">
                <a16:creationId xmlns:a16="http://schemas.microsoft.com/office/drawing/2014/main" id="{35A8F2D2-1604-4514-A864-BE4B134ECD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E82869-3302-493B-BC8F-3ACB652F3386}"/>
              </a:ext>
            </a:extLst>
          </p:cNvPr>
          <p:cNvSpPr>
            <a:spLocks noGrp="1"/>
          </p:cNvSpPr>
          <p:nvPr>
            <p:ph type="sldNum" sz="quarter" idx="12"/>
          </p:nvPr>
        </p:nvSpPr>
        <p:spPr/>
        <p:txBody>
          <a:bodyPr/>
          <a:lstStyle/>
          <a:p>
            <a:fld id="{4DCEE53B-375E-4232-8902-AF0B91D084AB}" type="slidenum">
              <a:rPr lang="en-US" smtClean="0"/>
              <a:t>‹#›</a:t>
            </a:fld>
            <a:endParaRPr lang="en-US"/>
          </a:p>
        </p:txBody>
      </p:sp>
    </p:spTree>
    <p:extLst>
      <p:ext uri="{BB962C8B-B14F-4D97-AF65-F5344CB8AC3E}">
        <p14:creationId xmlns:p14="http://schemas.microsoft.com/office/powerpoint/2010/main" val="4189478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38FCD1-E38B-4203-9271-B411BD0F33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CFAFE8-F14C-48BF-B55D-115065813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9CDE6-3F96-4037-80F0-651E8E5FD2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23EBF-686F-49A8-A251-DC0CA3C24139}" type="datetime1">
              <a:rPr lang="en-US" smtClean="0"/>
              <a:t>3/7/2024</a:t>
            </a:fld>
            <a:endParaRPr lang="en-US"/>
          </a:p>
        </p:txBody>
      </p:sp>
      <p:sp>
        <p:nvSpPr>
          <p:cNvPr id="5" name="Footer Placeholder 4">
            <a:extLst>
              <a:ext uri="{FF2B5EF4-FFF2-40B4-BE49-F238E27FC236}">
                <a16:creationId xmlns:a16="http://schemas.microsoft.com/office/drawing/2014/main" id="{1B84E717-64F1-42A0-822E-63C5875B31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D80F09-E359-4BF1-BE02-99CFFDEF09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E53B-375E-4232-8902-AF0B91D084AB}" type="slidenum">
              <a:rPr lang="en-US" smtClean="0"/>
              <a:t>‹#›</a:t>
            </a:fld>
            <a:endParaRPr lang="en-US"/>
          </a:p>
        </p:txBody>
      </p:sp>
    </p:spTree>
    <p:extLst>
      <p:ext uri="{BB962C8B-B14F-4D97-AF65-F5344CB8AC3E}">
        <p14:creationId xmlns:p14="http://schemas.microsoft.com/office/powerpoint/2010/main" val="773845175"/>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8DD52AF6-A31F-4F71-ACFA-3D27C2F56AA3}"/>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85BB4B4C-E22D-4958-8A76-429B5B4A0FCA}"/>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430AFE8-22FD-484C-9B48-7FF4886A1088}"/>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pPr>
              <a:defRPr/>
            </a:pPr>
            <a:fld id="{C0531C84-30F8-4605-96F6-A4B9F29E56CA}" type="datetime1">
              <a:rPr lang="en-US"/>
              <a:pPr>
                <a:defRPr/>
              </a:pPr>
              <a:t>3/7/2024</a:t>
            </a:fld>
            <a:endParaRPr lang="en-US"/>
          </a:p>
        </p:txBody>
      </p:sp>
      <p:sp>
        <p:nvSpPr>
          <p:cNvPr id="5" name="Footer Placeholder 4">
            <a:extLst>
              <a:ext uri="{FF2B5EF4-FFF2-40B4-BE49-F238E27FC236}">
                <a16:creationId xmlns:a16="http://schemas.microsoft.com/office/drawing/2014/main" id="{7E018769-35A2-457D-93B1-108976A0AE6E}"/>
              </a:ext>
            </a:extLst>
          </p:cNvPr>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84E89957-836F-4F49-9DA8-7C7D12CA260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C9E9566-68F2-4058-A399-4A45FA356BA4}" type="slidenum">
              <a:rPr lang="en-US" altLang="en-US"/>
              <a:pPr>
                <a:defRPr/>
              </a:pPr>
              <a:t>‹#›</a:t>
            </a:fld>
            <a:endParaRPr lang="en-US" altLang="en-US"/>
          </a:p>
        </p:txBody>
      </p:sp>
    </p:spTree>
    <p:extLst>
      <p:ext uri="{BB962C8B-B14F-4D97-AF65-F5344CB8AC3E}">
        <p14:creationId xmlns:p14="http://schemas.microsoft.com/office/powerpoint/2010/main" val="584939334"/>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2" r:id="rId12"/>
    <p:sldLayoutId id="2147484073"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6.png"/><Relationship Id="rId21" Type="http://schemas.openxmlformats.org/officeDocument/2006/relationships/image" Target="../media/image21.png"/><Relationship Id="rId7" Type="http://schemas.openxmlformats.org/officeDocument/2006/relationships/image" Target="../media/image4.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2.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0.png"/><Relationship Id="rId19" Type="http://schemas.openxmlformats.org/officeDocument/2006/relationships/image" Target="../media/image19.png"/><Relationship Id="rId31" Type="http://schemas.openxmlformats.org/officeDocument/2006/relationships/image" Target="../media/image31.png"/><Relationship Id="rId4" Type="http://schemas.openxmlformats.org/officeDocument/2006/relationships/image" Target="../media/image7.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32.png"/><Relationship Id="rId3" Type="http://schemas.openxmlformats.org/officeDocument/2006/relationships/image" Target="../media/image6.png"/><Relationship Id="rId21" Type="http://schemas.openxmlformats.org/officeDocument/2006/relationships/image" Target="../media/image21.png"/><Relationship Id="rId7" Type="http://schemas.openxmlformats.org/officeDocument/2006/relationships/image" Target="../media/image4.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3.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2.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7.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6.png"/><Relationship Id="rId21" Type="http://schemas.openxmlformats.org/officeDocument/2006/relationships/image" Target="../media/image21.png"/><Relationship Id="rId7" Type="http://schemas.openxmlformats.org/officeDocument/2006/relationships/image" Target="../media/image4.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4.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2.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7.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5E5DC9-C342-4594-B83B-1634264B4E91}"/>
              </a:ext>
            </a:extLst>
          </p:cNvPr>
          <p:cNvSpPr>
            <a:spLocks noGrp="1"/>
          </p:cNvSpPr>
          <p:nvPr>
            <p:ph type="ctrTitle"/>
          </p:nvPr>
        </p:nvSpPr>
        <p:spPr/>
        <p:txBody>
          <a:bodyPr/>
          <a:lstStyle/>
          <a:p>
            <a:r>
              <a:rPr lang="en-US" dirty="0"/>
              <a:t>Introduction to Wireless Network</a:t>
            </a:r>
          </a:p>
        </p:txBody>
      </p:sp>
      <p:sp>
        <p:nvSpPr>
          <p:cNvPr id="6" name="Subtitle 5">
            <a:extLst>
              <a:ext uri="{FF2B5EF4-FFF2-40B4-BE49-F238E27FC236}">
                <a16:creationId xmlns:a16="http://schemas.microsoft.com/office/drawing/2014/main" id="{31DA1A52-FB61-4247-ADFC-AD42B9DC2299}"/>
              </a:ext>
            </a:extLst>
          </p:cNvPr>
          <p:cNvSpPr>
            <a:spLocks noGrp="1"/>
          </p:cNvSpPr>
          <p:nvPr>
            <p:ph type="subTitle" idx="1"/>
          </p:nvPr>
        </p:nvSpPr>
        <p:spPr/>
        <p:txBody>
          <a:bodyPr/>
          <a:lstStyle/>
          <a:p>
            <a:r>
              <a:rPr lang="en-US" dirty="0"/>
              <a:t>Chapter 2</a:t>
            </a:r>
          </a:p>
        </p:txBody>
      </p:sp>
      <p:sp>
        <p:nvSpPr>
          <p:cNvPr id="4" name="Slide Number Placeholder 3">
            <a:extLst>
              <a:ext uri="{FF2B5EF4-FFF2-40B4-BE49-F238E27FC236}">
                <a16:creationId xmlns:a16="http://schemas.microsoft.com/office/drawing/2014/main" id="{534FE437-CA50-4D18-820D-99119A2336C6}"/>
              </a:ext>
            </a:extLst>
          </p:cNvPr>
          <p:cNvSpPr>
            <a:spLocks noGrp="1"/>
          </p:cNvSpPr>
          <p:nvPr>
            <p:ph type="sldNum" sz="quarter" idx="12"/>
          </p:nvPr>
        </p:nvSpPr>
        <p:spPr/>
        <p:txBody>
          <a:bodyPr/>
          <a:lstStyle/>
          <a:p>
            <a:pPr>
              <a:defRPr/>
            </a:pPr>
            <a:fld id="{EED24FA2-7066-49C8-8C80-94E2E1C09922}" type="slidenum">
              <a:rPr lang="en-US" altLang="en-US" smtClean="0"/>
              <a:pPr>
                <a:defRPr/>
              </a:pPr>
              <a:t>1</a:t>
            </a:fld>
            <a:endParaRPr lang="en-US" altLang="en-US"/>
          </a:p>
        </p:txBody>
      </p:sp>
    </p:spTree>
    <p:extLst>
      <p:ext uri="{BB962C8B-B14F-4D97-AF65-F5344CB8AC3E}">
        <p14:creationId xmlns:p14="http://schemas.microsoft.com/office/powerpoint/2010/main" val="59612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1FB7CC-D2A5-C749-8D9F-01B9FA12978B}"/>
              </a:ext>
            </a:extLst>
          </p:cNvPr>
          <p:cNvSpPr>
            <a:spLocks noGrp="1"/>
          </p:cNvSpPr>
          <p:nvPr>
            <p:ph type="title"/>
          </p:nvPr>
        </p:nvSpPr>
        <p:spPr>
          <a:xfrm>
            <a:off x="787400" y="235921"/>
            <a:ext cx="10515600" cy="894622"/>
          </a:xfrm>
        </p:spPr>
        <p:txBody>
          <a:bodyPr/>
          <a:lstStyle/>
          <a:p>
            <a:r>
              <a:rPr lang="en-US" dirty="0"/>
              <a:t>Elements of Wireless Networks</a:t>
            </a:r>
          </a:p>
        </p:txBody>
      </p:sp>
      <p:sp>
        <p:nvSpPr>
          <p:cNvPr id="4" name="Slide Number Placeholder 3">
            <a:extLst>
              <a:ext uri="{FF2B5EF4-FFF2-40B4-BE49-F238E27FC236}">
                <a16:creationId xmlns:a16="http://schemas.microsoft.com/office/drawing/2014/main" id="{78979769-3B28-CC48-AFB2-345BF93C7812}"/>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Wireless and Mobile Networks: 7- </a:t>
            </a:r>
            <a:fld id="{C4204591-24BD-A542-B9D5-F8D8A88D2FEE}" type="slidenum">
              <a:rPr lang="en-US" smtClean="0"/>
              <a:pPr/>
              <a:t>10</a:t>
            </a:fld>
            <a:endParaRPr lang="en-US" dirty="0"/>
          </a:p>
        </p:txBody>
      </p:sp>
      <p:sp>
        <p:nvSpPr>
          <p:cNvPr id="245" name="Rectangle 64">
            <a:extLst>
              <a:ext uri="{FF2B5EF4-FFF2-40B4-BE49-F238E27FC236}">
                <a16:creationId xmlns:a16="http://schemas.microsoft.com/office/drawing/2014/main" id="{DA9A657C-AC03-F04D-B9F7-9711F9776B58}"/>
              </a:ext>
            </a:extLst>
          </p:cNvPr>
          <p:cNvSpPr>
            <a:spLocks noChangeArrowheads="1"/>
          </p:cNvSpPr>
          <p:nvPr/>
        </p:nvSpPr>
        <p:spPr bwMode="auto">
          <a:xfrm>
            <a:off x="5345112" y="1595439"/>
            <a:ext cx="5132387" cy="3294062"/>
          </a:xfrm>
          <a:prstGeom prst="rect">
            <a:avLst/>
          </a:prstGeom>
          <a:noFill/>
          <a:ln w="28575">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46" name="Rectangle 240">
            <a:extLst>
              <a:ext uri="{FF2B5EF4-FFF2-40B4-BE49-F238E27FC236}">
                <a16:creationId xmlns:a16="http://schemas.microsoft.com/office/drawing/2014/main" id="{43C41177-25FF-8943-8D62-A29490067B54}"/>
              </a:ext>
            </a:extLst>
          </p:cNvPr>
          <p:cNvSpPr>
            <a:spLocks noChangeArrowheads="1"/>
          </p:cNvSpPr>
          <p:nvPr/>
        </p:nvSpPr>
        <p:spPr bwMode="auto">
          <a:xfrm>
            <a:off x="5562600" y="1447800"/>
            <a:ext cx="2184400" cy="31750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48" name="Oval 209">
            <a:extLst>
              <a:ext uri="{FF2B5EF4-FFF2-40B4-BE49-F238E27FC236}">
                <a16:creationId xmlns:a16="http://schemas.microsoft.com/office/drawing/2014/main" id="{1EDC778A-AC7B-264A-B399-D6572D3F0958}"/>
              </a:ext>
            </a:extLst>
          </p:cNvPr>
          <p:cNvSpPr>
            <a:spLocks noChangeArrowheads="1"/>
          </p:cNvSpPr>
          <p:nvPr/>
        </p:nvSpPr>
        <p:spPr bwMode="auto">
          <a:xfrm>
            <a:off x="1460500" y="1438275"/>
            <a:ext cx="1755775" cy="1625600"/>
          </a:xfrm>
          <a:prstGeom prst="ellipse">
            <a:avLst/>
          </a:prstGeom>
          <a:gradFill rotWithShape="1">
            <a:gsLst>
              <a:gs pos="0">
                <a:schemeClr val="accent5">
                  <a:lumMod val="75000"/>
                </a:schemeClr>
              </a:gs>
              <a:gs pos="100000">
                <a:schemeClr val="accent5">
                  <a:lumMod val="20000"/>
                  <a:lumOff val="80000"/>
                  <a:alpha val="50000"/>
                </a:schemeClr>
              </a:gs>
            </a:gsLst>
            <a:path path="shape">
              <a:fillToRect l="50000" t="50000" r="50000" b="50000"/>
            </a:path>
          </a:gradFill>
          <a:ln w="12700">
            <a:solidFill>
              <a:srgbClr val="3333CC"/>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52" name="Rectangle 66">
            <a:extLst>
              <a:ext uri="{FF2B5EF4-FFF2-40B4-BE49-F238E27FC236}">
                <a16:creationId xmlns:a16="http://schemas.microsoft.com/office/drawing/2014/main" id="{B30DAB90-2707-4C46-A737-D247EE3BF912}"/>
              </a:ext>
            </a:extLst>
          </p:cNvPr>
          <p:cNvSpPr>
            <a:spLocks noChangeArrowheads="1"/>
          </p:cNvSpPr>
          <p:nvPr/>
        </p:nvSpPr>
        <p:spPr bwMode="auto">
          <a:xfrm>
            <a:off x="5537200" y="1362075"/>
            <a:ext cx="4787900" cy="2579688"/>
          </a:xfrm>
          <a:prstGeom prst="rect">
            <a:avLst/>
          </a:prstGeom>
          <a:noFill/>
          <a:ln>
            <a:noFill/>
          </a:ln>
          <a:effectLst/>
          <a:extLst>
            <a:ext uri="{909E8E84-426E-40dd-AFC4-6F175D3DCCD1}">
              <a14:hiddenFill xmlns:a14="http://schemas.microsoft.com/office/drawing/2010/main" xmlns="">
                <a:solidFill>
                  <a:srgbClr val="FFCC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rgbClr val="000099"/>
              </a:buClr>
              <a:buSzPct val="75000"/>
              <a:buFont typeface="Wingdings" charset="0"/>
              <a:buNone/>
              <a:defRPr/>
            </a:pPr>
            <a:r>
              <a:rPr lang="en-US" sz="2800" dirty="0">
                <a:cs typeface="+mn-cs"/>
              </a:rPr>
              <a:t>Ad </a:t>
            </a:r>
            <a:r>
              <a:rPr lang="en-US" sz="2800" dirty="0"/>
              <a:t>H</a:t>
            </a:r>
            <a:r>
              <a:rPr lang="en-US" sz="2800" dirty="0">
                <a:cs typeface="+mn-cs"/>
              </a:rPr>
              <a:t>oc </a:t>
            </a:r>
            <a:r>
              <a:rPr lang="en-US" sz="2800" dirty="0"/>
              <a:t>M</a:t>
            </a:r>
            <a:r>
              <a:rPr lang="en-US" sz="2800" dirty="0">
                <a:cs typeface="+mn-cs"/>
              </a:rPr>
              <a:t>ode</a:t>
            </a:r>
          </a:p>
          <a:p>
            <a:pPr marL="277813" indent="-277813">
              <a:lnSpc>
                <a:spcPct val="90000"/>
              </a:lnSpc>
              <a:spcBef>
                <a:spcPct val="20000"/>
              </a:spcBef>
              <a:buClr>
                <a:srgbClr val="000099"/>
              </a:buClr>
              <a:buSzPct val="100000"/>
              <a:buFont typeface="Wingdings" charset="2"/>
              <a:buChar char="§"/>
              <a:defRPr/>
            </a:pPr>
            <a:r>
              <a:rPr lang="en-US" sz="2800" dirty="0"/>
              <a:t>N</a:t>
            </a:r>
            <a:r>
              <a:rPr lang="en-US" sz="2800" dirty="0">
                <a:cs typeface="+mn-cs"/>
              </a:rPr>
              <a:t>o base stations</a:t>
            </a:r>
          </a:p>
          <a:p>
            <a:pPr marL="277813" indent="-277813">
              <a:lnSpc>
                <a:spcPct val="90000"/>
              </a:lnSpc>
              <a:spcBef>
                <a:spcPct val="20000"/>
              </a:spcBef>
              <a:buClr>
                <a:srgbClr val="000099"/>
              </a:buClr>
              <a:buSzPct val="100000"/>
              <a:buFont typeface="Wingdings" charset="2"/>
              <a:buChar char="§"/>
              <a:defRPr/>
            </a:pPr>
            <a:r>
              <a:rPr lang="en-US" sz="2800" dirty="0"/>
              <a:t>N</a:t>
            </a:r>
            <a:r>
              <a:rPr lang="en-US" sz="2800" dirty="0">
                <a:cs typeface="+mn-cs"/>
              </a:rPr>
              <a:t>odes can only transmit to other nodes within link coverage</a:t>
            </a:r>
          </a:p>
          <a:p>
            <a:pPr marL="277813" indent="-277813">
              <a:lnSpc>
                <a:spcPct val="90000"/>
              </a:lnSpc>
              <a:spcBef>
                <a:spcPct val="20000"/>
              </a:spcBef>
              <a:buClr>
                <a:srgbClr val="000099"/>
              </a:buClr>
              <a:buSzPct val="100000"/>
              <a:buFont typeface="Wingdings" charset="2"/>
              <a:buChar char="§"/>
              <a:defRPr/>
            </a:pPr>
            <a:r>
              <a:rPr lang="en-US" sz="2800" dirty="0"/>
              <a:t>N</a:t>
            </a:r>
            <a:r>
              <a:rPr lang="en-US" sz="2800" dirty="0">
                <a:cs typeface="+mn-cs"/>
              </a:rPr>
              <a:t>odes organize themselves into a network: route among themselves</a:t>
            </a:r>
          </a:p>
        </p:txBody>
      </p:sp>
      <p:sp>
        <p:nvSpPr>
          <p:cNvPr id="254" name="Oval 138">
            <a:extLst>
              <a:ext uri="{FF2B5EF4-FFF2-40B4-BE49-F238E27FC236}">
                <a16:creationId xmlns:a16="http://schemas.microsoft.com/office/drawing/2014/main" id="{BD44C8B3-32AC-6B46-A7A9-6DD429734404}"/>
              </a:ext>
            </a:extLst>
          </p:cNvPr>
          <p:cNvSpPr>
            <a:spLocks noChangeArrowheads="1"/>
          </p:cNvSpPr>
          <p:nvPr/>
        </p:nvSpPr>
        <p:spPr bwMode="auto">
          <a:xfrm>
            <a:off x="2740025" y="2749550"/>
            <a:ext cx="1755775" cy="1625600"/>
          </a:xfrm>
          <a:prstGeom prst="ellipse">
            <a:avLst/>
          </a:prstGeom>
          <a:gradFill rotWithShape="1">
            <a:gsLst>
              <a:gs pos="0">
                <a:schemeClr val="accent5">
                  <a:lumMod val="75000"/>
                </a:schemeClr>
              </a:gs>
              <a:gs pos="100000">
                <a:schemeClr val="accent5">
                  <a:lumMod val="20000"/>
                  <a:lumOff val="80000"/>
                </a:schemeClr>
              </a:gs>
            </a:gsLst>
            <a:path path="shape">
              <a:fillToRect l="50000" t="50000" r="50000" b="50000"/>
            </a:path>
          </a:gradFill>
          <a:ln w="12700">
            <a:solidFill>
              <a:srgbClr val="3333CC"/>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60" name="Oval 199">
            <a:extLst>
              <a:ext uri="{FF2B5EF4-FFF2-40B4-BE49-F238E27FC236}">
                <a16:creationId xmlns:a16="http://schemas.microsoft.com/office/drawing/2014/main" id="{2F8821B8-EFF5-6E4F-8654-F698AC810C4F}"/>
              </a:ext>
            </a:extLst>
          </p:cNvPr>
          <p:cNvSpPr>
            <a:spLocks noChangeArrowheads="1"/>
          </p:cNvSpPr>
          <p:nvPr/>
        </p:nvSpPr>
        <p:spPr bwMode="auto">
          <a:xfrm>
            <a:off x="2492375" y="4457700"/>
            <a:ext cx="1755775" cy="1625600"/>
          </a:xfrm>
          <a:prstGeom prst="ellipse">
            <a:avLst/>
          </a:prstGeom>
          <a:gradFill rotWithShape="1">
            <a:gsLst>
              <a:gs pos="0">
                <a:schemeClr val="accent5">
                  <a:lumMod val="75000"/>
                </a:schemeClr>
              </a:gs>
              <a:gs pos="100000">
                <a:schemeClr val="accent5">
                  <a:lumMod val="20000"/>
                  <a:lumOff val="80000"/>
                  <a:alpha val="39000"/>
                </a:schemeClr>
              </a:gs>
            </a:gsLst>
            <a:path path="shape">
              <a:fillToRect l="50000" t="50000" r="50000" b="50000"/>
            </a:path>
          </a:gradFill>
          <a:ln w="12700">
            <a:solidFill>
              <a:srgbClr val="3333CC"/>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68" name="Oval 204">
            <a:extLst>
              <a:ext uri="{FF2B5EF4-FFF2-40B4-BE49-F238E27FC236}">
                <a16:creationId xmlns:a16="http://schemas.microsoft.com/office/drawing/2014/main" id="{1C4FE5F4-8165-D74B-BDA5-4D3EF9ADA535}"/>
              </a:ext>
            </a:extLst>
          </p:cNvPr>
          <p:cNvSpPr>
            <a:spLocks noChangeArrowheads="1"/>
          </p:cNvSpPr>
          <p:nvPr/>
        </p:nvSpPr>
        <p:spPr bwMode="auto">
          <a:xfrm>
            <a:off x="1581150" y="2139950"/>
            <a:ext cx="1755775" cy="1625600"/>
          </a:xfrm>
          <a:prstGeom prst="ellipse">
            <a:avLst/>
          </a:prstGeom>
          <a:gradFill rotWithShape="1">
            <a:gsLst>
              <a:gs pos="0">
                <a:schemeClr val="accent5">
                  <a:lumMod val="75000"/>
                </a:schemeClr>
              </a:gs>
              <a:gs pos="100000">
                <a:schemeClr val="accent5">
                  <a:lumMod val="20000"/>
                  <a:lumOff val="80000"/>
                  <a:alpha val="50000"/>
                </a:schemeClr>
              </a:gs>
            </a:gsLst>
            <a:path path="shape">
              <a:fillToRect l="50000" t="50000" r="50000" b="50000"/>
            </a:path>
          </a:gradFill>
          <a:ln w="12700">
            <a:solidFill>
              <a:srgbClr val="3333CC"/>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73" name="Oval 113">
            <a:extLst>
              <a:ext uri="{FF2B5EF4-FFF2-40B4-BE49-F238E27FC236}">
                <a16:creationId xmlns:a16="http://schemas.microsoft.com/office/drawing/2014/main" id="{3778A1BA-9BF3-E345-86CF-21975A80E3E1}"/>
              </a:ext>
            </a:extLst>
          </p:cNvPr>
          <p:cNvSpPr>
            <a:spLocks noChangeArrowheads="1"/>
          </p:cNvSpPr>
          <p:nvPr/>
        </p:nvSpPr>
        <p:spPr bwMode="auto">
          <a:xfrm>
            <a:off x="2205038" y="2474913"/>
            <a:ext cx="1755775" cy="1625600"/>
          </a:xfrm>
          <a:prstGeom prst="ellipse">
            <a:avLst/>
          </a:prstGeom>
          <a:gradFill rotWithShape="1">
            <a:gsLst>
              <a:gs pos="0">
                <a:schemeClr val="accent5">
                  <a:lumMod val="75000"/>
                </a:schemeClr>
              </a:gs>
              <a:gs pos="100000">
                <a:schemeClr val="accent5">
                  <a:lumMod val="20000"/>
                  <a:lumOff val="80000"/>
                  <a:alpha val="47000"/>
                </a:schemeClr>
              </a:gs>
            </a:gsLst>
            <a:path path="shape">
              <a:fillToRect l="50000" t="50000" r="50000" b="50000"/>
            </a:path>
          </a:gradFill>
          <a:ln w="12700">
            <a:solidFill>
              <a:srgbClr val="3333CC"/>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grpSp>
        <p:nvGrpSpPr>
          <p:cNvPr id="283" name="Group 356">
            <a:extLst>
              <a:ext uri="{FF2B5EF4-FFF2-40B4-BE49-F238E27FC236}">
                <a16:creationId xmlns:a16="http://schemas.microsoft.com/office/drawing/2014/main" id="{7DE2B05B-BBD1-534C-A7D3-09A4213CB831}"/>
              </a:ext>
            </a:extLst>
          </p:cNvPr>
          <p:cNvGrpSpPr>
            <a:grpSpLocks/>
          </p:cNvGrpSpPr>
          <p:nvPr/>
        </p:nvGrpSpPr>
        <p:grpSpPr bwMode="auto">
          <a:xfrm>
            <a:off x="2100263" y="1943100"/>
            <a:ext cx="465137" cy="481013"/>
            <a:chOff x="313" y="1497"/>
            <a:chExt cx="1152" cy="1014"/>
          </a:xfrm>
        </p:grpSpPr>
        <p:pic>
          <p:nvPicPr>
            <p:cNvPr id="284" name="Picture 354" descr="laptop_stylized_small">
              <a:extLst>
                <a:ext uri="{FF2B5EF4-FFF2-40B4-BE49-F238E27FC236}">
                  <a16:creationId xmlns:a16="http://schemas.microsoft.com/office/drawing/2014/main" id="{1E9A52B6-0C8C-4E47-BA11-C995B09091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86" name="Picture 355" descr="antenna_stylized">
              <a:extLst>
                <a:ext uri="{FF2B5EF4-FFF2-40B4-BE49-F238E27FC236}">
                  <a16:creationId xmlns:a16="http://schemas.microsoft.com/office/drawing/2014/main" id="{6040645B-733C-AE41-9620-6494BFEA47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87" name="Group 356">
            <a:extLst>
              <a:ext uri="{FF2B5EF4-FFF2-40B4-BE49-F238E27FC236}">
                <a16:creationId xmlns:a16="http://schemas.microsoft.com/office/drawing/2014/main" id="{F36C93BD-9BF3-3F4E-8CD4-55DBEB6A744D}"/>
              </a:ext>
            </a:extLst>
          </p:cNvPr>
          <p:cNvGrpSpPr>
            <a:grpSpLocks/>
          </p:cNvGrpSpPr>
          <p:nvPr/>
        </p:nvGrpSpPr>
        <p:grpSpPr bwMode="auto">
          <a:xfrm>
            <a:off x="3076575" y="5032375"/>
            <a:ext cx="463550" cy="479425"/>
            <a:chOff x="313" y="1497"/>
            <a:chExt cx="1152" cy="1014"/>
          </a:xfrm>
        </p:grpSpPr>
        <p:pic>
          <p:nvPicPr>
            <p:cNvPr id="288" name="Picture 354" descr="laptop_stylized_small">
              <a:extLst>
                <a:ext uri="{FF2B5EF4-FFF2-40B4-BE49-F238E27FC236}">
                  <a16:creationId xmlns:a16="http://schemas.microsoft.com/office/drawing/2014/main" id="{CC9FDE05-9B65-6F49-80C8-F46EE30BC6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0" name="Picture 355" descr="antenna_stylized">
              <a:extLst>
                <a:ext uri="{FF2B5EF4-FFF2-40B4-BE49-F238E27FC236}">
                  <a16:creationId xmlns:a16="http://schemas.microsoft.com/office/drawing/2014/main" id="{0C0D98A3-8050-5940-87C7-BEDAAA54A7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91" name="Group 356">
            <a:extLst>
              <a:ext uri="{FF2B5EF4-FFF2-40B4-BE49-F238E27FC236}">
                <a16:creationId xmlns:a16="http://schemas.microsoft.com/office/drawing/2014/main" id="{766DA1A5-A136-4F40-A6BE-E3DCECF417F7}"/>
              </a:ext>
            </a:extLst>
          </p:cNvPr>
          <p:cNvGrpSpPr>
            <a:grpSpLocks/>
          </p:cNvGrpSpPr>
          <p:nvPr/>
        </p:nvGrpSpPr>
        <p:grpSpPr bwMode="auto">
          <a:xfrm>
            <a:off x="3360738" y="3335338"/>
            <a:ext cx="465137" cy="481012"/>
            <a:chOff x="313" y="1497"/>
            <a:chExt cx="1152" cy="1014"/>
          </a:xfrm>
        </p:grpSpPr>
        <p:pic>
          <p:nvPicPr>
            <p:cNvPr id="292" name="Picture 354" descr="laptop_stylized_small">
              <a:extLst>
                <a:ext uri="{FF2B5EF4-FFF2-40B4-BE49-F238E27FC236}">
                  <a16:creationId xmlns:a16="http://schemas.microsoft.com/office/drawing/2014/main" id="{0FDFE9E9-D8C3-1A45-AEE0-A19C8A41F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3" name="Picture 355" descr="antenna_stylized">
              <a:extLst>
                <a:ext uri="{FF2B5EF4-FFF2-40B4-BE49-F238E27FC236}">
                  <a16:creationId xmlns:a16="http://schemas.microsoft.com/office/drawing/2014/main" id="{5C69B4A4-0272-B548-BE67-8A11CA471F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94" name="Group 356">
            <a:extLst>
              <a:ext uri="{FF2B5EF4-FFF2-40B4-BE49-F238E27FC236}">
                <a16:creationId xmlns:a16="http://schemas.microsoft.com/office/drawing/2014/main" id="{821DDC33-9CB9-7543-A59D-E92EE0ED5696}"/>
              </a:ext>
            </a:extLst>
          </p:cNvPr>
          <p:cNvGrpSpPr>
            <a:grpSpLocks/>
          </p:cNvGrpSpPr>
          <p:nvPr/>
        </p:nvGrpSpPr>
        <p:grpSpPr bwMode="auto">
          <a:xfrm>
            <a:off x="2201863" y="2695575"/>
            <a:ext cx="465137" cy="479425"/>
            <a:chOff x="313" y="1497"/>
            <a:chExt cx="1152" cy="1014"/>
          </a:xfrm>
        </p:grpSpPr>
        <p:pic>
          <p:nvPicPr>
            <p:cNvPr id="295" name="Picture 354" descr="laptop_stylized_small">
              <a:extLst>
                <a:ext uri="{FF2B5EF4-FFF2-40B4-BE49-F238E27FC236}">
                  <a16:creationId xmlns:a16="http://schemas.microsoft.com/office/drawing/2014/main" id="{5EE72A75-8CB3-F94F-8BD7-11DAB3254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6" name="Picture 355" descr="antenna_stylized">
              <a:extLst>
                <a:ext uri="{FF2B5EF4-FFF2-40B4-BE49-F238E27FC236}">
                  <a16:creationId xmlns:a16="http://schemas.microsoft.com/office/drawing/2014/main" id="{C14EC012-9D55-BE43-8D63-A7BA03F11B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97" name="Group 356">
            <a:extLst>
              <a:ext uri="{FF2B5EF4-FFF2-40B4-BE49-F238E27FC236}">
                <a16:creationId xmlns:a16="http://schemas.microsoft.com/office/drawing/2014/main" id="{82E6E498-27DF-2145-967A-9862570F401A}"/>
              </a:ext>
            </a:extLst>
          </p:cNvPr>
          <p:cNvGrpSpPr>
            <a:grpSpLocks/>
          </p:cNvGrpSpPr>
          <p:nvPr/>
        </p:nvGrpSpPr>
        <p:grpSpPr bwMode="auto">
          <a:xfrm>
            <a:off x="2841625" y="3019425"/>
            <a:ext cx="465138" cy="481013"/>
            <a:chOff x="313" y="1497"/>
            <a:chExt cx="1152" cy="1014"/>
          </a:xfrm>
        </p:grpSpPr>
        <p:pic>
          <p:nvPicPr>
            <p:cNvPr id="298" name="Picture 354" descr="laptop_stylized_small">
              <a:extLst>
                <a:ext uri="{FF2B5EF4-FFF2-40B4-BE49-F238E27FC236}">
                  <a16:creationId xmlns:a16="http://schemas.microsoft.com/office/drawing/2014/main" id="{292769D9-F795-D44D-8184-87EA87FB72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9" name="Picture 355" descr="antenna_stylized">
              <a:extLst>
                <a:ext uri="{FF2B5EF4-FFF2-40B4-BE49-F238E27FC236}">
                  <a16:creationId xmlns:a16="http://schemas.microsoft.com/office/drawing/2014/main" id="{ECD800F7-6594-4541-8CB2-EE2D3340F7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val="3645906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9A27D-33DF-4E83-8081-4064E9617255}"/>
              </a:ext>
            </a:extLst>
          </p:cNvPr>
          <p:cNvSpPr>
            <a:spLocks noGrp="1"/>
          </p:cNvSpPr>
          <p:nvPr>
            <p:ph type="title"/>
          </p:nvPr>
        </p:nvSpPr>
        <p:spPr/>
        <p:txBody>
          <a:bodyPr>
            <a:normAutofit/>
          </a:bodyPr>
          <a:lstStyle/>
          <a:p>
            <a:r>
              <a:rPr lang="en-US" sz="4000" dirty="0"/>
              <a:t>Classification of Wireless Communication Systems</a:t>
            </a:r>
          </a:p>
        </p:txBody>
      </p:sp>
      <p:sp>
        <p:nvSpPr>
          <p:cNvPr id="3" name="Content Placeholder 2">
            <a:extLst>
              <a:ext uri="{FF2B5EF4-FFF2-40B4-BE49-F238E27FC236}">
                <a16:creationId xmlns:a16="http://schemas.microsoft.com/office/drawing/2014/main" id="{DBA103D4-108B-49E5-AB90-8DE210039BE6}"/>
              </a:ext>
            </a:extLst>
          </p:cNvPr>
          <p:cNvSpPr>
            <a:spLocks noGrp="1"/>
          </p:cNvSpPr>
          <p:nvPr>
            <p:ph idx="1"/>
          </p:nvPr>
        </p:nvSpPr>
        <p:spPr>
          <a:xfrm>
            <a:off x="838200" y="1825625"/>
            <a:ext cx="4301359" cy="4351338"/>
          </a:xfrm>
        </p:spPr>
        <p:txBody>
          <a:bodyPr/>
          <a:lstStyle/>
          <a:p>
            <a:pPr>
              <a:lnSpc>
                <a:spcPct val="100000"/>
              </a:lnSpc>
            </a:pPr>
            <a:r>
              <a:rPr lang="en-US" dirty="0"/>
              <a:t>Wireless communication systems can be classified in several ways, based on coverage, topology, or mobility,</a:t>
            </a:r>
          </a:p>
        </p:txBody>
      </p:sp>
      <p:sp>
        <p:nvSpPr>
          <p:cNvPr id="6" name="Slide Number Placeholder 5">
            <a:extLst>
              <a:ext uri="{FF2B5EF4-FFF2-40B4-BE49-F238E27FC236}">
                <a16:creationId xmlns:a16="http://schemas.microsoft.com/office/drawing/2014/main" id="{3675285A-10E8-4C28-9EFF-39FAD77007C0}"/>
              </a:ext>
            </a:extLst>
          </p:cNvPr>
          <p:cNvSpPr>
            <a:spLocks noGrp="1"/>
          </p:cNvSpPr>
          <p:nvPr>
            <p:ph type="sldNum" sz="quarter" idx="12"/>
          </p:nvPr>
        </p:nvSpPr>
        <p:spPr/>
        <p:txBody>
          <a:bodyPr/>
          <a:lstStyle/>
          <a:p>
            <a:fld id="{4DCEE53B-375E-4232-8902-AF0B91D084AB}" type="slidenum">
              <a:rPr lang="en-US" smtClean="0"/>
              <a:t>11</a:t>
            </a:fld>
            <a:endParaRPr lang="en-US"/>
          </a:p>
        </p:txBody>
      </p:sp>
      <p:pic>
        <p:nvPicPr>
          <p:cNvPr id="7" name="Picture 6">
            <a:extLst>
              <a:ext uri="{FF2B5EF4-FFF2-40B4-BE49-F238E27FC236}">
                <a16:creationId xmlns:a16="http://schemas.microsoft.com/office/drawing/2014/main" id="{DAFA8227-ABFB-E15F-DC66-C4211196F4F9}"/>
              </a:ext>
            </a:extLst>
          </p:cNvPr>
          <p:cNvPicPr>
            <a:picLocks noChangeAspect="1"/>
          </p:cNvPicPr>
          <p:nvPr/>
        </p:nvPicPr>
        <p:blipFill>
          <a:blip r:embed="rId2"/>
          <a:stretch>
            <a:fillRect/>
          </a:stretch>
        </p:blipFill>
        <p:spPr>
          <a:xfrm>
            <a:off x="5724286" y="1825625"/>
            <a:ext cx="5981700" cy="4162425"/>
          </a:xfrm>
          <a:prstGeom prst="rect">
            <a:avLst/>
          </a:prstGeom>
        </p:spPr>
      </p:pic>
    </p:spTree>
    <p:extLst>
      <p:ext uri="{BB962C8B-B14F-4D97-AF65-F5344CB8AC3E}">
        <p14:creationId xmlns:p14="http://schemas.microsoft.com/office/powerpoint/2010/main" val="3438900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C40C-9BFE-AAC0-9FF5-BFC2E9E71A18}"/>
              </a:ext>
            </a:extLst>
          </p:cNvPr>
          <p:cNvSpPr>
            <a:spLocks noGrp="1"/>
          </p:cNvSpPr>
          <p:nvPr>
            <p:ph type="title"/>
          </p:nvPr>
        </p:nvSpPr>
        <p:spPr/>
        <p:txBody>
          <a:bodyPr/>
          <a:lstStyle/>
          <a:p>
            <a:r>
              <a:rPr lang="en-US" dirty="0"/>
              <a:t>Classification Based on Coverage</a:t>
            </a:r>
            <a:endParaRPr lang="en-GB" dirty="0"/>
          </a:p>
        </p:txBody>
      </p:sp>
      <p:sp>
        <p:nvSpPr>
          <p:cNvPr id="4" name="Slide Number Placeholder 3">
            <a:extLst>
              <a:ext uri="{FF2B5EF4-FFF2-40B4-BE49-F238E27FC236}">
                <a16:creationId xmlns:a16="http://schemas.microsoft.com/office/drawing/2014/main" id="{1F67006A-0D35-F0B2-2CB0-CDC10343B5B5}"/>
              </a:ext>
            </a:extLst>
          </p:cNvPr>
          <p:cNvSpPr>
            <a:spLocks noGrp="1"/>
          </p:cNvSpPr>
          <p:nvPr>
            <p:ph type="sldNum" sz="quarter" idx="12"/>
          </p:nvPr>
        </p:nvSpPr>
        <p:spPr/>
        <p:txBody>
          <a:bodyPr/>
          <a:lstStyle/>
          <a:p>
            <a:fld id="{4DCEE53B-375E-4232-8902-AF0B91D084AB}" type="slidenum">
              <a:rPr lang="en-US" smtClean="0"/>
              <a:t>12</a:t>
            </a:fld>
            <a:endParaRPr lang="en-US"/>
          </a:p>
        </p:txBody>
      </p:sp>
      <p:pic>
        <p:nvPicPr>
          <p:cNvPr id="5" name="Picture 4">
            <a:extLst>
              <a:ext uri="{FF2B5EF4-FFF2-40B4-BE49-F238E27FC236}">
                <a16:creationId xmlns:a16="http://schemas.microsoft.com/office/drawing/2014/main" id="{2F88A20D-2BDC-2520-8E4F-A3AF7FD22023}"/>
              </a:ext>
            </a:extLst>
          </p:cNvPr>
          <p:cNvPicPr>
            <a:picLocks noChangeAspect="1"/>
          </p:cNvPicPr>
          <p:nvPr/>
        </p:nvPicPr>
        <p:blipFill>
          <a:blip r:embed="rId2"/>
          <a:stretch>
            <a:fillRect/>
          </a:stretch>
        </p:blipFill>
        <p:spPr>
          <a:xfrm>
            <a:off x="783060" y="2082800"/>
            <a:ext cx="10515600" cy="4229100"/>
          </a:xfrm>
          <a:prstGeom prst="rect">
            <a:avLst/>
          </a:prstGeom>
        </p:spPr>
      </p:pic>
    </p:spTree>
    <p:extLst>
      <p:ext uri="{BB962C8B-B14F-4D97-AF65-F5344CB8AC3E}">
        <p14:creationId xmlns:p14="http://schemas.microsoft.com/office/powerpoint/2010/main" val="642964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FBF2A48-07AB-4988-9B71-A4122DE9FCAE}" type="slidenum">
              <a:rPr lang="en-US" smtClean="0"/>
              <a:pPr/>
              <a:t>13</a:t>
            </a:fld>
            <a:endParaRPr lang="en-US" dirty="0"/>
          </a:p>
        </p:txBody>
      </p:sp>
      <p:pic>
        <p:nvPicPr>
          <p:cNvPr id="4098" name="Picture 2" descr="C:\Users\Julie\Documents\DropBox\InstructorManuals\CWNA\PPTs-new\fIGURES\Figure 1-8.jpg"/>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r="3885"/>
          <a:stretch/>
        </p:blipFill>
        <p:spPr bwMode="auto">
          <a:xfrm>
            <a:off x="3200401" y="1143000"/>
            <a:ext cx="5314087"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24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FF30-180E-44E7-B0EE-88163E48198C}"/>
              </a:ext>
            </a:extLst>
          </p:cNvPr>
          <p:cNvSpPr>
            <a:spLocks noGrp="1"/>
          </p:cNvSpPr>
          <p:nvPr>
            <p:ph type="title"/>
          </p:nvPr>
        </p:nvSpPr>
        <p:spPr/>
        <p:txBody>
          <a:bodyPr/>
          <a:lstStyle/>
          <a:p>
            <a:r>
              <a:rPr lang="en-US" dirty="0"/>
              <a:t>Wireless Personal Area Networks</a:t>
            </a:r>
          </a:p>
        </p:txBody>
      </p:sp>
      <p:sp>
        <p:nvSpPr>
          <p:cNvPr id="3" name="Content Placeholder 2">
            <a:extLst>
              <a:ext uri="{FF2B5EF4-FFF2-40B4-BE49-F238E27FC236}">
                <a16:creationId xmlns:a16="http://schemas.microsoft.com/office/drawing/2014/main" id="{B52D254C-B640-4BC1-8E0D-AA1725EEB1A2}"/>
              </a:ext>
            </a:extLst>
          </p:cNvPr>
          <p:cNvSpPr>
            <a:spLocks noGrp="1"/>
          </p:cNvSpPr>
          <p:nvPr>
            <p:ph idx="1"/>
          </p:nvPr>
        </p:nvSpPr>
        <p:spPr/>
        <p:txBody>
          <a:bodyPr>
            <a:normAutofit/>
          </a:bodyPr>
          <a:lstStyle/>
          <a:p>
            <a:pPr>
              <a:lnSpc>
                <a:spcPct val="100000"/>
              </a:lnSpc>
            </a:pPr>
            <a:r>
              <a:rPr lang="en-US" dirty="0"/>
              <a:t>A WPAN can be used for communications among the personal devices themselves. </a:t>
            </a:r>
          </a:p>
          <a:p>
            <a:pPr>
              <a:lnSpc>
                <a:spcPct val="100000"/>
              </a:lnSpc>
            </a:pPr>
            <a:r>
              <a:rPr lang="en-US" dirty="0"/>
              <a:t>A WPAN usually has an ad-hoc topology. Master–slave mode and mesh mode are the two types of ad-hoc networks that can be applied for WPANs.</a:t>
            </a:r>
          </a:p>
          <a:p>
            <a:pPr lvl="1">
              <a:lnSpc>
                <a:spcPct val="100000"/>
              </a:lnSpc>
            </a:pPr>
            <a:r>
              <a:rPr lang="en-US" dirty="0"/>
              <a:t>A master–slave ad-hoc network consists of a master node and multiple slave nodes. The master node defines a cell or piconet. The slave nodes within the piconet connect to the master device.</a:t>
            </a:r>
          </a:p>
          <a:p>
            <a:pPr lvl="1">
              <a:lnSpc>
                <a:spcPct val="100000"/>
              </a:lnSpc>
            </a:pPr>
            <a:r>
              <a:rPr lang="en-US" dirty="0"/>
              <a:t>Some WPANs apply mesh mode, where nodes are interconnected with wireless links without forming a specific cell or piconet</a:t>
            </a:r>
          </a:p>
        </p:txBody>
      </p:sp>
      <p:sp>
        <p:nvSpPr>
          <p:cNvPr id="6" name="Slide Number Placeholder 5">
            <a:extLst>
              <a:ext uri="{FF2B5EF4-FFF2-40B4-BE49-F238E27FC236}">
                <a16:creationId xmlns:a16="http://schemas.microsoft.com/office/drawing/2014/main" id="{6699388C-4E3B-465C-B4F6-01BAEF58DD30}"/>
              </a:ext>
            </a:extLst>
          </p:cNvPr>
          <p:cNvSpPr>
            <a:spLocks noGrp="1"/>
          </p:cNvSpPr>
          <p:nvPr>
            <p:ph type="sldNum" sz="quarter" idx="12"/>
          </p:nvPr>
        </p:nvSpPr>
        <p:spPr/>
        <p:txBody>
          <a:bodyPr/>
          <a:lstStyle/>
          <a:p>
            <a:fld id="{4DCEE53B-375E-4232-8902-AF0B91D084AB}" type="slidenum">
              <a:rPr lang="en-US" smtClean="0"/>
              <a:t>14</a:t>
            </a:fld>
            <a:endParaRPr lang="en-US"/>
          </a:p>
        </p:txBody>
      </p:sp>
    </p:spTree>
    <p:extLst>
      <p:ext uri="{BB962C8B-B14F-4D97-AF65-F5344CB8AC3E}">
        <p14:creationId xmlns:p14="http://schemas.microsoft.com/office/powerpoint/2010/main" val="3065533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FF30-180E-44E7-B0EE-88163E48198C}"/>
              </a:ext>
            </a:extLst>
          </p:cNvPr>
          <p:cNvSpPr>
            <a:spLocks noGrp="1"/>
          </p:cNvSpPr>
          <p:nvPr>
            <p:ph type="title"/>
          </p:nvPr>
        </p:nvSpPr>
        <p:spPr/>
        <p:txBody>
          <a:bodyPr/>
          <a:lstStyle/>
          <a:p>
            <a:r>
              <a:rPr lang="en-US" dirty="0"/>
              <a:t>Master and Slave Ad-Hoc Mode</a:t>
            </a:r>
          </a:p>
        </p:txBody>
      </p:sp>
      <p:sp>
        <p:nvSpPr>
          <p:cNvPr id="6" name="Slide Number Placeholder 5">
            <a:extLst>
              <a:ext uri="{FF2B5EF4-FFF2-40B4-BE49-F238E27FC236}">
                <a16:creationId xmlns:a16="http://schemas.microsoft.com/office/drawing/2014/main" id="{6699388C-4E3B-465C-B4F6-01BAEF58DD30}"/>
              </a:ext>
            </a:extLst>
          </p:cNvPr>
          <p:cNvSpPr>
            <a:spLocks noGrp="1"/>
          </p:cNvSpPr>
          <p:nvPr>
            <p:ph type="sldNum" sz="quarter" idx="12"/>
          </p:nvPr>
        </p:nvSpPr>
        <p:spPr/>
        <p:txBody>
          <a:bodyPr/>
          <a:lstStyle/>
          <a:p>
            <a:fld id="{4DCEE53B-375E-4232-8902-AF0B91D084AB}" type="slidenum">
              <a:rPr lang="en-US" smtClean="0"/>
              <a:t>15</a:t>
            </a:fld>
            <a:endParaRPr lang="en-US"/>
          </a:p>
        </p:txBody>
      </p:sp>
      <p:pic>
        <p:nvPicPr>
          <p:cNvPr id="5" name="Picture 4">
            <a:extLst>
              <a:ext uri="{FF2B5EF4-FFF2-40B4-BE49-F238E27FC236}">
                <a16:creationId xmlns:a16="http://schemas.microsoft.com/office/drawing/2014/main" id="{0B783615-9B94-4528-B25F-CBA68C859A7C}"/>
              </a:ext>
            </a:extLst>
          </p:cNvPr>
          <p:cNvPicPr>
            <a:picLocks noChangeAspect="1"/>
          </p:cNvPicPr>
          <p:nvPr/>
        </p:nvPicPr>
        <p:blipFill>
          <a:blip r:embed="rId2"/>
          <a:stretch>
            <a:fillRect/>
          </a:stretch>
        </p:blipFill>
        <p:spPr>
          <a:xfrm>
            <a:off x="1152000" y="2017985"/>
            <a:ext cx="10128339" cy="4215087"/>
          </a:xfrm>
          <a:prstGeom prst="rect">
            <a:avLst/>
          </a:prstGeom>
        </p:spPr>
      </p:pic>
    </p:spTree>
    <p:extLst>
      <p:ext uri="{BB962C8B-B14F-4D97-AF65-F5344CB8AC3E}">
        <p14:creationId xmlns:p14="http://schemas.microsoft.com/office/powerpoint/2010/main" val="3947478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08F4-533D-4F92-948E-EB4598CEE91E}"/>
              </a:ext>
            </a:extLst>
          </p:cNvPr>
          <p:cNvSpPr>
            <a:spLocks noGrp="1"/>
          </p:cNvSpPr>
          <p:nvPr>
            <p:ph type="title"/>
          </p:nvPr>
        </p:nvSpPr>
        <p:spPr/>
        <p:txBody>
          <a:bodyPr/>
          <a:lstStyle/>
          <a:p>
            <a:r>
              <a:rPr lang="en-US" dirty="0"/>
              <a:t>Wireless Local Area Networks</a:t>
            </a:r>
          </a:p>
        </p:txBody>
      </p:sp>
      <p:sp>
        <p:nvSpPr>
          <p:cNvPr id="3" name="Content Placeholder 2">
            <a:extLst>
              <a:ext uri="{FF2B5EF4-FFF2-40B4-BE49-F238E27FC236}">
                <a16:creationId xmlns:a16="http://schemas.microsoft.com/office/drawing/2014/main" id="{CAE5F32E-F100-498C-87D4-B6981211CB97}"/>
              </a:ext>
            </a:extLst>
          </p:cNvPr>
          <p:cNvSpPr>
            <a:spLocks noGrp="1"/>
          </p:cNvSpPr>
          <p:nvPr>
            <p:ph idx="1"/>
          </p:nvPr>
        </p:nvSpPr>
        <p:spPr/>
        <p:txBody>
          <a:bodyPr>
            <a:normAutofit fontScale="85000" lnSpcReduction="20000"/>
          </a:bodyPr>
          <a:lstStyle/>
          <a:p>
            <a:pPr>
              <a:lnSpc>
                <a:spcPct val="110000"/>
              </a:lnSpc>
            </a:pPr>
            <a:r>
              <a:rPr lang="en-US" dirty="0"/>
              <a:t>WLANs are infrastructure based wireless communication systems. They are normally built on top of a wired local area network (LAN). </a:t>
            </a:r>
          </a:p>
          <a:p>
            <a:pPr>
              <a:lnSpc>
                <a:spcPct val="110000"/>
              </a:lnSpc>
            </a:pPr>
            <a:r>
              <a:rPr lang="en-US" dirty="0"/>
              <a:t>One of the typical WLAN settings is a home Wi-Fi, which forms one basic service set (BSS) that includes one AP and multiple user devices. </a:t>
            </a:r>
          </a:p>
          <a:p>
            <a:pPr>
              <a:lnSpc>
                <a:spcPct val="110000"/>
              </a:lnSpc>
            </a:pPr>
            <a:r>
              <a:rPr lang="en-US" dirty="0"/>
              <a:t>The AP may have extra Ethernet ports to support wired access from servers, desktops, and other devices. </a:t>
            </a:r>
          </a:p>
          <a:p>
            <a:pPr>
              <a:lnSpc>
                <a:spcPct val="110000"/>
              </a:lnSpc>
            </a:pPr>
            <a:r>
              <a:rPr lang="en-US" dirty="0"/>
              <a:t>A WLAN may have extended service set (ESS) that supports multiple BSSs, similar to a traditional Ethernet based LAN. </a:t>
            </a:r>
          </a:p>
          <a:p>
            <a:pPr>
              <a:lnSpc>
                <a:spcPct val="110000"/>
              </a:lnSpc>
            </a:pPr>
            <a:r>
              <a:rPr lang="en-US" dirty="0"/>
              <a:t>All APs are interconnected, in most cases through wired connection. </a:t>
            </a:r>
          </a:p>
          <a:p>
            <a:pPr>
              <a:lnSpc>
                <a:spcPct val="110000"/>
              </a:lnSpc>
            </a:pPr>
            <a:r>
              <a:rPr lang="en-US" dirty="0"/>
              <a:t>A user may be within the radio coverage of multiple APs, each user can connect to one BSS only at a time. </a:t>
            </a:r>
          </a:p>
        </p:txBody>
      </p:sp>
      <p:sp>
        <p:nvSpPr>
          <p:cNvPr id="6" name="Slide Number Placeholder 5">
            <a:extLst>
              <a:ext uri="{FF2B5EF4-FFF2-40B4-BE49-F238E27FC236}">
                <a16:creationId xmlns:a16="http://schemas.microsoft.com/office/drawing/2014/main" id="{FC64E3D6-C547-48E2-8399-D0BA9FA2696E}"/>
              </a:ext>
            </a:extLst>
          </p:cNvPr>
          <p:cNvSpPr>
            <a:spLocks noGrp="1"/>
          </p:cNvSpPr>
          <p:nvPr>
            <p:ph type="sldNum" sz="quarter" idx="12"/>
          </p:nvPr>
        </p:nvSpPr>
        <p:spPr/>
        <p:txBody>
          <a:bodyPr/>
          <a:lstStyle/>
          <a:p>
            <a:fld id="{4DCEE53B-375E-4232-8902-AF0B91D084AB}" type="slidenum">
              <a:rPr lang="en-US" smtClean="0"/>
              <a:t>16</a:t>
            </a:fld>
            <a:endParaRPr lang="en-US"/>
          </a:p>
        </p:txBody>
      </p:sp>
    </p:spTree>
    <p:extLst>
      <p:ext uri="{BB962C8B-B14F-4D97-AF65-F5344CB8AC3E}">
        <p14:creationId xmlns:p14="http://schemas.microsoft.com/office/powerpoint/2010/main" val="729638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08F4-533D-4F92-948E-EB4598CEE91E}"/>
              </a:ext>
            </a:extLst>
          </p:cNvPr>
          <p:cNvSpPr>
            <a:spLocks noGrp="1"/>
          </p:cNvSpPr>
          <p:nvPr>
            <p:ph type="title"/>
          </p:nvPr>
        </p:nvSpPr>
        <p:spPr/>
        <p:txBody>
          <a:bodyPr/>
          <a:lstStyle/>
          <a:p>
            <a:r>
              <a:rPr lang="en-US" dirty="0"/>
              <a:t>Architecture of WLAN</a:t>
            </a:r>
          </a:p>
        </p:txBody>
      </p:sp>
      <p:sp>
        <p:nvSpPr>
          <p:cNvPr id="6" name="Slide Number Placeholder 5">
            <a:extLst>
              <a:ext uri="{FF2B5EF4-FFF2-40B4-BE49-F238E27FC236}">
                <a16:creationId xmlns:a16="http://schemas.microsoft.com/office/drawing/2014/main" id="{FC64E3D6-C547-48E2-8399-D0BA9FA2696E}"/>
              </a:ext>
            </a:extLst>
          </p:cNvPr>
          <p:cNvSpPr>
            <a:spLocks noGrp="1"/>
          </p:cNvSpPr>
          <p:nvPr>
            <p:ph type="sldNum" sz="quarter" idx="12"/>
          </p:nvPr>
        </p:nvSpPr>
        <p:spPr/>
        <p:txBody>
          <a:bodyPr/>
          <a:lstStyle/>
          <a:p>
            <a:fld id="{4DCEE53B-375E-4232-8902-AF0B91D084AB}" type="slidenum">
              <a:rPr lang="en-US" smtClean="0"/>
              <a:t>17</a:t>
            </a:fld>
            <a:endParaRPr lang="en-US"/>
          </a:p>
        </p:txBody>
      </p:sp>
      <p:pic>
        <p:nvPicPr>
          <p:cNvPr id="5" name="Picture 4">
            <a:extLst>
              <a:ext uri="{FF2B5EF4-FFF2-40B4-BE49-F238E27FC236}">
                <a16:creationId xmlns:a16="http://schemas.microsoft.com/office/drawing/2014/main" id="{F68C18EB-AE21-49D3-988D-B2E56E6666EB}"/>
              </a:ext>
            </a:extLst>
          </p:cNvPr>
          <p:cNvPicPr>
            <a:picLocks noChangeAspect="1"/>
          </p:cNvPicPr>
          <p:nvPr/>
        </p:nvPicPr>
        <p:blipFill>
          <a:blip r:embed="rId2"/>
          <a:stretch>
            <a:fillRect/>
          </a:stretch>
        </p:blipFill>
        <p:spPr>
          <a:xfrm>
            <a:off x="1477264" y="1813108"/>
            <a:ext cx="9237471" cy="4790126"/>
          </a:xfrm>
          <a:prstGeom prst="rect">
            <a:avLst/>
          </a:prstGeom>
        </p:spPr>
      </p:pic>
    </p:spTree>
    <p:extLst>
      <p:ext uri="{BB962C8B-B14F-4D97-AF65-F5344CB8AC3E}">
        <p14:creationId xmlns:p14="http://schemas.microsoft.com/office/powerpoint/2010/main" val="1964760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9C07-C37E-4803-870E-D85C5E7E7074}"/>
              </a:ext>
            </a:extLst>
          </p:cNvPr>
          <p:cNvSpPr>
            <a:spLocks noGrp="1"/>
          </p:cNvSpPr>
          <p:nvPr>
            <p:ph type="title"/>
          </p:nvPr>
        </p:nvSpPr>
        <p:spPr/>
        <p:txBody>
          <a:bodyPr/>
          <a:lstStyle/>
          <a:p>
            <a:r>
              <a:rPr lang="en-US" dirty="0"/>
              <a:t>Wireless Wide Area Networks</a:t>
            </a:r>
          </a:p>
        </p:txBody>
      </p:sp>
      <p:sp>
        <p:nvSpPr>
          <p:cNvPr id="3" name="Content Placeholder 2">
            <a:extLst>
              <a:ext uri="{FF2B5EF4-FFF2-40B4-BE49-F238E27FC236}">
                <a16:creationId xmlns:a16="http://schemas.microsoft.com/office/drawing/2014/main" id="{3927F74D-1ACA-484D-A846-30BC649AF0D9}"/>
              </a:ext>
            </a:extLst>
          </p:cNvPr>
          <p:cNvSpPr>
            <a:spLocks noGrp="1"/>
          </p:cNvSpPr>
          <p:nvPr>
            <p:ph idx="1"/>
          </p:nvPr>
        </p:nvSpPr>
        <p:spPr/>
        <p:txBody>
          <a:bodyPr>
            <a:normAutofit fontScale="92500" lnSpcReduction="10000"/>
          </a:bodyPr>
          <a:lstStyle/>
          <a:p>
            <a:r>
              <a:rPr lang="en-US" dirty="0"/>
              <a:t>WWAN has the largest service coverage in all wireless communication systems. </a:t>
            </a:r>
          </a:p>
          <a:p>
            <a:r>
              <a:rPr lang="en-US" dirty="0"/>
              <a:t>A general architecture of WWANs has different components at the radio level, the network level, and the management level.</a:t>
            </a:r>
          </a:p>
          <a:p>
            <a:r>
              <a:rPr lang="en-US" b="1" dirty="0"/>
              <a:t>The radio level</a:t>
            </a:r>
            <a:r>
              <a:rPr lang="en-US" dirty="0"/>
              <a:t> provides wireless access to user equipment, or mobile stations (MSs), which can be a mobile phone, a smart watch, a vehicle, etc. </a:t>
            </a:r>
          </a:p>
          <a:p>
            <a:pPr lvl="1"/>
            <a:r>
              <a:rPr lang="en-US" dirty="0"/>
              <a:t>MSs access to WWAN through points of access in the infrastructure. </a:t>
            </a:r>
          </a:p>
          <a:p>
            <a:pPr lvl="1"/>
            <a:r>
              <a:rPr lang="en-US" dirty="0"/>
              <a:t>Point of access is the physical radio transceiver. </a:t>
            </a:r>
          </a:p>
          <a:p>
            <a:pPr lvl="1"/>
            <a:r>
              <a:rPr lang="en-US" dirty="0"/>
              <a:t>It creates the air interface and communications with </a:t>
            </a:r>
            <a:r>
              <a:rPr lang="en-US" dirty="0" err="1"/>
              <a:t>MSs.</a:t>
            </a:r>
            <a:r>
              <a:rPr lang="en-US" dirty="0"/>
              <a:t> </a:t>
            </a:r>
          </a:p>
          <a:p>
            <a:pPr lvl="1"/>
            <a:r>
              <a:rPr lang="en-US" dirty="0"/>
              <a:t>Points of access could be base stations, base transceiver subsystem, mobile data base station, AP, </a:t>
            </a:r>
            <a:r>
              <a:rPr lang="en-US" dirty="0" err="1"/>
              <a:t>NodeB</a:t>
            </a:r>
            <a:r>
              <a:rPr lang="en-US" dirty="0"/>
              <a:t>, </a:t>
            </a:r>
            <a:r>
              <a:rPr lang="en-US" dirty="0" err="1"/>
              <a:t>eNodeB</a:t>
            </a:r>
            <a:r>
              <a:rPr lang="en-US" dirty="0"/>
              <a:t>, etc., depending on the wireless technology it is deployed.</a:t>
            </a:r>
          </a:p>
        </p:txBody>
      </p:sp>
      <p:sp>
        <p:nvSpPr>
          <p:cNvPr id="6" name="Slide Number Placeholder 5">
            <a:extLst>
              <a:ext uri="{FF2B5EF4-FFF2-40B4-BE49-F238E27FC236}">
                <a16:creationId xmlns:a16="http://schemas.microsoft.com/office/drawing/2014/main" id="{43AF5E89-24C1-471B-A839-49BB7101882D}"/>
              </a:ext>
            </a:extLst>
          </p:cNvPr>
          <p:cNvSpPr>
            <a:spLocks noGrp="1"/>
          </p:cNvSpPr>
          <p:nvPr>
            <p:ph type="sldNum" sz="quarter" idx="12"/>
          </p:nvPr>
        </p:nvSpPr>
        <p:spPr/>
        <p:txBody>
          <a:bodyPr/>
          <a:lstStyle/>
          <a:p>
            <a:fld id="{4DCEE53B-375E-4232-8902-AF0B91D084AB}" type="slidenum">
              <a:rPr lang="en-US" smtClean="0"/>
              <a:t>18</a:t>
            </a:fld>
            <a:endParaRPr lang="en-US"/>
          </a:p>
        </p:txBody>
      </p:sp>
    </p:spTree>
    <p:extLst>
      <p:ext uri="{BB962C8B-B14F-4D97-AF65-F5344CB8AC3E}">
        <p14:creationId xmlns:p14="http://schemas.microsoft.com/office/powerpoint/2010/main" val="3720227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ED5616-F731-4BF8-80C8-83E41D77A55F}"/>
              </a:ext>
            </a:extLst>
          </p:cNvPr>
          <p:cNvSpPr>
            <a:spLocks noGrp="1"/>
          </p:cNvSpPr>
          <p:nvPr>
            <p:ph idx="1"/>
          </p:nvPr>
        </p:nvSpPr>
        <p:spPr/>
        <p:txBody>
          <a:bodyPr>
            <a:normAutofit fontScale="85000" lnSpcReduction="20000"/>
          </a:bodyPr>
          <a:lstStyle/>
          <a:p>
            <a:r>
              <a:rPr lang="en-US" b="1" dirty="0"/>
              <a:t>The network level </a:t>
            </a:r>
            <a:r>
              <a:rPr lang="en-US" dirty="0"/>
              <a:t>is the backbone infrastructure that connects all switches and routers in the network. A radio network controller (RNC) bridges the radio level and the network level.</a:t>
            </a:r>
          </a:p>
          <a:p>
            <a:pPr lvl="1"/>
            <a:r>
              <a:rPr lang="en-US" dirty="0"/>
              <a:t> RNC provides spectrum and power management to base stations, as well as other issues in wireless access. </a:t>
            </a:r>
          </a:p>
          <a:p>
            <a:pPr lvl="1"/>
            <a:r>
              <a:rPr lang="en-US" dirty="0"/>
              <a:t>A mobile switching center (MSC) in the network level is a mobile data intermediate system that bridges the network level and the management level in cellular communication systems.</a:t>
            </a:r>
          </a:p>
          <a:p>
            <a:pPr lvl="1"/>
            <a:r>
              <a:rPr lang="en-US" dirty="0"/>
              <a:t> MSC manages mobility of devices and keeps track of the location of </a:t>
            </a:r>
            <a:r>
              <a:rPr lang="en-US" dirty="0" err="1"/>
              <a:t>MSs.</a:t>
            </a:r>
            <a:endParaRPr lang="en-US" dirty="0"/>
          </a:p>
          <a:p>
            <a:pPr lvl="1"/>
            <a:r>
              <a:rPr lang="en-US" dirty="0"/>
              <a:t> MSC also ensures security by using the authentication center and equipment register in the management level to prevent fraudulent devices from using the network. </a:t>
            </a:r>
          </a:p>
          <a:p>
            <a:endParaRPr lang="en-US" dirty="0"/>
          </a:p>
          <a:p>
            <a:r>
              <a:rPr lang="en-US" b="1" dirty="0"/>
              <a:t>The management level </a:t>
            </a:r>
            <a:r>
              <a:rPr lang="en-US" dirty="0"/>
              <a:t>performs administrative operations of network service providers, such as accounting and billing. </a:t>
            </a:r>
          </a:p>
          <a:p>
            <a:pPr lvl="1"/>
            <a:r>
              <a:rPr lang="en-US" dirty="0"/>
              <a:t>In a cellular communication system, the management level includes visitor location register, home location register, authentication center, operation and maintenance center, and equipment register.</a:t>
            </a:r>
          </a:p>
          <a:p>
            <a:endParaRPr lang="en-US" dirty="0"/>
          </a:p>
        </p:txBody>
      </p:sp>
      <p:sp>
        <p:nvSpPr>
          <p:cNvPr id="4" name="Slide Number Placeholder 3">
            <a:extLst>
              <a:ext uri="{FF2B5EF4-FFF2-40B4-BE49-F238E27FC236}">
                <a16:creationId xmlns:a16="http://schemas.microsoft.com/office/drawing/2014/main" id="{1ADD2E1B-F75E-4A36-BF66-2C361FDF4949}"/>
              </a:ext>
            </a:extLst>
          </p:cNvPr>
          <p:cNvSpPr>
            <a:spLocks noGrp="1"/>
          </p:cNvSpPr>
          <p:nvPr>
            <p:ph type="sldNum" sz="quarter" idx="12"/>
          </p:nvPr>
        </p:nvSpPr>
        <p:spPr/>
        <p:txBody>
          <a:bodyPr/>
          <a:lstStyle/>
          <a:p>
            <a:fld id="{4DCEE53B-375E-4232-8902-AF0B91D084AB}" type="slidenum">
              <a:rPr lang="en-US" smtClean="0"/>
              <a:t>19</a:t>
            </a:fld>
            <a:endParaRPr lang="en-US"/>
          </a:p>
        </p:txBody>
      </p:sp>
      <p:sp>
        <p:nvSpPr>
          <p:cNvPr id="5" name="Title 1">
            <a:extLst>
              <a:ext uri="{FF2B5EF4-FFF2-40B4-BE49-F238E27FC236}">
                <a16:creationId xmlns:a16="http://schemas.microsoft.com/office/drawing/2014/main" id="{12203AC3-971F-4603-B8CF-ECABB8F5FDC8}"/>
              </a:ext>
            </a:extLst>
          </p:cNvPr>
          <p:cNvSpPr>
            <a:spLocks noGrp="1"/>
          </p:cNvSpPr>
          <p:nvPr>
            <p:ph type="title"/>
          </p:nvPr>
        </p:nvSpPr>
        <p:spPr>
          <a:xfrm>
            <a:off x="838200" y="365125"/>
            <a:ext cx="10515600" cy="1325563"/>
          </a:xfrm>
        </p:spPr>
        <p:txBody>
          <a:bodyPr/>
          <a:lstStyle/>
          <a:p>
            <a:r>
              <a:rPr lang="en-US" dirty="0"/>
              <a:t>Wireless Wide Area Networks</a:t>
            </a:r>
          </a:p>
        </p:txBody>
      </p:sp>
    </p:spTree>
    <p:extLst>
      <p:ext uri="{BB962C8B-B14F-4D97-AF65-F5344CB8AC3E}">
        <p14:creationId xmlns:p14="http://schemas.microsoft.com/office/powerpoint/2010/main" val="61135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6ED01F7-1C70-48F3-A679-3D2EFA86DD53}"/>
              </a:ext>
            </a:extLst>
          </p:cNvPr>
          <p:cNvSpPr>
            <a:spLocks noGrp="1"/>
          </p:cNvSpPr>
          <p:nvPr>
            <p:ph type="title"/>
          </p:nvPr>
        </p:nvSpPr>
        <p:spPr>
          <a:xfrm>
            <a:off x="609600" y="-164027"/>
            <a:ext cx="10972800" cy="1143000"/>
          </a:xfrm>
        </p:spPr>
        <p:txBody>
          <a:bodyPr/>
          <a:lstStyle/>
          <a:p>
            <a:r>
              <a:rPr lang="en-US" altLang="en-US" sz="3600" dirty="0"/>
              <a:t>Contents</a:t>
            </a:r>
          </a:p>
        </p:txBody>
      </p:sp>
      <p:sp>
        <p:nvSpPr>
          <p:cNvPr id="24579" name="Content Placeholder 2">
            <a:extLst>
              <a:ext uri="{FF2B5EF4-FFF2-40B4-BE49-F238E27FC236}">
                <a16:creationId xmlns:a16="http://schemas.microsoft.com/office/drawing/2014/main" id="{00796D75-D874-43B9-B910-E13666014AC4}"/>
              </a:ext>
            </a:extLst>
          </p:cNvPr>
          <p:cNvSpPr>
            <a:spLocks noGrp="1"/>
          </p:cNvSpPr>
          <p:nvPr>
            <p:ph idx="1"/>
          </p:nvPr>
        </p:nvSpPr>
        <p:spPr>
          <a:xfrm>
            <a:off x="609600" y="759942"/>
            <a:ext cx="10972800" cy="5461654"/>
          </a:xfrm>
        </p:spPr>
        <p:txBody>
          <a:bodyPr/>
          <a:lstStyle/>
          <a:p>
            <a:pPr marL="0" indent="0">
              <a:buNone/>
            </a:pPr>
            <a:r>
              <a:rPr lang="en-US" altLang="en-US" sz="2000" dirty="0"/>
              <a:t>Introduction</a:t>
            </a:r>
          </a:p>
          <a:p>
            <a:r>
              <a:rPr lang="en-US" altLang="en-US" sz="2000" dirty="0"/>
              <a:t>General Computer Communication Network Architecture</a:t>
            </a:r>
          </a:p>
          <a:p>
            <a:pPr lvl="1"/>
            <a:r>
              <a:rPr lang="en-US" altLang="en-US" sz="1800" dirty="0"/>
              <a:t>Wired Communication Network Infrastructure</a:t>
            </a:r>
          </a:p>
          <a:p>
            <a:pPr lvl="1"/>
            <a:r>
              <a:rPr lang="en-US" altLang="en-US" sz="1800" dirty="0"/>
              <a:t>Wireless Communication Network Infrastructure</a:t>
            </a:r>
          </a:p>
          <a:p>
            <a:r>
              <a:rPr lang="en-US" altLang="en-US" sz="2000" dirty="0"/>
              <a:t>Different Types of Wireless Communication Systems</a:t>
            </a:r>
          </a:p>
          <a:p>
            <a:pPr lvl="1"/>
            <a:r>
              <a:rPr lang="en-US" altLang="en-US" sz="1800" dirty="0"/>
              <a:t>Classification of Wireless Communication Systems</a:t>
            </a:r>
          </a:p>
          <a:p>
            <a:pPr lvl="2"/>
            <a:r>
              <a:rPr lang="en-US" altLang="en-US" sz="1600" dirty="0"/>
              <a:t>Based on Coverage</a:t>
            </a:r>
          </a:p>
          <a:p>
            <a:pPr lvl="2"/>
            <a:r>
              <a:rPr lang="en-US" altLang="en-US" sz="1600" dirty="0"/>
              <a:t>Based on Topology</a:t>
            </a:r>
          </a:p>
          <a:p>
            <a:pPr lvl="2"/>
            <a:r>
              <a:rPr lang="en-US" altLang="en-US" sz="1600" dirty="0"/>
              <a:t>Based on Mobility</a:t>
            </a:r>
          </a:p>
          <a:p>
            <a:pPr lvl="1"/>
            <a:r>
              <a:rPr lang="en-US" altLang="en-US" sz="1800" dirty="0"/>
              <a:t>Wireless Personal Area Networks</a:t>
            </a:r>
          </a:p>
          <a:p>
            <a:pPr lvl="1"/>
            <a:r>
              <a:rPr lang="en-US" altLang="en-US" sz="1800" dirty="0"/>
              <a:t>Wireless Local Area Networks </a:t>
            </a:r>
          </a:p>
          <a:p>
            <a:pPr lvl="1"/>
            <a:r>
              <a:rPr lang="en-US" altLang="en-US" sz="1800" dirty="0"/>
              <a:t>Wireless Wide Area Networks </a:t>
            </a:r>
          </a:p>
          <a:p>
            <a:r>
              <a:rPr lang="en-US" altLang="en-US" sz="2000" dirty="0"/>
              <a:t>Summary</a:t>
            </a:r>
          </a:p>
        </p:txBody>
      </p:sp>
      <p:sp>
        <p:nvSpPr>
          <p:cNvPr id="24580" name="Slide Number Placeholder 3">
            <a:extLst>
              <a:ext uri="{FF2B5EF4-FFF2-40B4-BE49-F238E27FC236}">
                <a16:creationId xmlns:a16="http://schemas.microsoft.com/office/drawing/2014/main" id="{25EA29BB-AA26-44C8-85A6-72F13167FA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1586B9-47E7-4AED-AF1A-BA213C855990}" type="slidenum">
              <a:rPr lang="en-US" altLang="en-US" sz="1200">
                <a:solidFill>
                  <a:srgbClr val="898989"/>
                </a:solidFill>
              </a:rPr>
              <a:pPr>
                <a:spcBef>
                  <a:spcPct val="0"/>
                </a:spcBef>
                <a:buFontTx/>
                <a:buNone/>
              </a:pPr>
              <a:t>2</a:t>
            </a:fld>
            <a:endParaRPr lang="en-US" altLang="en-US" sz="1200">
              <a:solidFill>
                <a:srgbClr val="898989"/>
              </a:solidFill>
            </a:endParaRPr>
          </a:p>
        </p:txBody>
      </p:sp>
      <p:pic>
        <p:nvPicPr>
          <p:cNvPr id="2" name="Picture 1">
            <a:extLst>
              <a:ext uri="{FF2B5EF4-FFF2-40B4-BE49-F238E27FC236}">
                <a16:creationId xmlns:a16="http://schemas.microsoft.com/office/drawing/2014/main" id="{1B557AF1-0651-439F-A7FB-167B7AA0EFC7}"/>
              </a:ext>
            </a:extLst>
          </p:cNvPr>
          <p:cNvPicPr>
            <a:picLocks noChangeAspect="1"/>
          </p:cNvPicPr>
          <p:nvPr/>
        </p:nvPicPr>
        <p:blipFill>
          <a:blip r:embed="rId2"/>
          <a:stretch>
            <a:fillRect/>
          </a:stretch>
        </p:blipFill>
        <p:spPr>
          <a:xfrm>
            <a:off x="6911788" y="1667435"/>
            <a:ext cx="4908176" cy="388171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9C07-C37E-4803-870E-D85C5E7E7074}"/>
              </a:ext>
            </a:extLst>
          </p:cNvPr>
          <p:cNvSpPr>
            <a:spLocks noGrp="1"/>
          </p:cNvSpPr>
          <p:nvPr>
            <p:ph type="title"/>
          </p:nvPr>
        </p:nvSpPr>
        <p:spPr/>
        <p:txBody>
          <a:bodyPr/>
          <a:lstStyle/>
          <a:p>
            <a:r>
              <a:rPr lang="en-US" dirty="0"/>
              <a:t>Architecture of WWANs</a:t>
            </a:r>
          </a:p>
        </p:txBody>
      </p:sp>
      <p:sp>
        <p:nvSpPr>
          <p:cNvPr id="6" name="Slide Number Placeholder 5">
            <a:extLst>
              <a:ext uri="{FF2B5EF4-FFF2-40B4-BE49-F238E27FC236}">
                <a16:creationId xmlns:a16="http://schemas.microsoft.com/office/drawing/2014/main" id="{43AF5E89-24C1-471B-A839-49BB7101882D}"/>
              </a:ext>
            </a:extLst>
          </p:cNvPr>
          <p:cNvSpPr>
            <a:spLocks noGrp="1"/>
          </p:cNvSpPr>
          <p:nvPr>
            <p:ph type="sldNum" sz="quarter" idx="12"/>
          </p:nvPr>
        </p:nvSpPr>
        <p:spPr/>
        <p:txBody>
          <a:bodyPr/>
          <a:lstStyle/>
          <a:p>
            <a:fld id="{4DCEE53B-375E-4232-8902-AF0B91D084AB}" type="slidenum">
              <a:rPr lang="en-US" smtClean="0"/>
              <a:t>20</a:t>
            </a:fld>
            <a:endParaRPr lang="en-US"/>
          </a:p>
        </p:txBody>
      </p:sp>
      <p:pic>
        <p:nvPicPr>
          <p:cNvPr id="5" name="Picture 4">
            <a:extLst>
              <a:ext uri="{FF2B5EF4-FFF2-40B4-BE49-F238E27FC236}">
                <a16:creationId xmlns:a16="http://schemas.microsoft.com/office/drawing/2014/main" id="{F8D25993-5B3A-4FD8-A510-5BBD514BA59D}"/>
              </a:ext>
            </a:extLst>
          </p:cNvPr>
          <p:cNvPicPr>
            <a:picLocks noChangeAspect="1"/>
          </p:cNvPicPr>
          <p:nvPr/>
        </p:nvPicPr>
        <p:blipFill>
          <a:blip r:embed="rId2"/>
          <a:stretch>
            <a:fillRect/>
          </a:stretch>
        </p:blipFill>
        <p:spPr>
          <a:xfrm>
            <a:off x="1924587" y="1690688"/>
            <a:ext cx="8470697" cy="4800882"/>
          </a:xfrm>
          <a:prstGeom prst="rect">
            <a:avLst/>
          </a:prstGeom>
        </p:spPr>
      </p:pic>
    </p:spTree>
    <p:extLst>
      <p:ext uri="{BB962C8B-B14F-4D97-AF65-F5344CB8AC3E}">
        <p14:creationId xmlns:p14="http://schemas.microsoft.com/office/powerpoint/2010/main" val="2128234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F8DD0-9EF3-448C-AE2F-F3BEB68C5F8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5960DDE-7E65-4E8D-9DA5-B05CE2054646}"/>
              </a:ext>
            </a:extLst>
          </p:cNvPr>
          <p:cNvSpPr>
            <a:spLocks noGrp="1"/>
          </p:cNvSpPr>
          <p:nvPr>
            <p:ph idx="1"/>
          </p:nvPr>
        </p:nvSpPr>
        <p:spPr/>
        <p:txBody>
          <a:bodyPr>
            <a:normAutofit/>
          </a:bodyPr>
          <a:lstStyle/>
          <a:p>
            <a:r>
              <a:rPr lang="en-US" dirty="0"/>
              <a:t>An introduction on </a:t>
            </a:r>
          </a:p>
          <a:p>
            <a:pPr lvl="1"/>
            <a:r>
              <a:rPr lang="en-US" dirty="0"/>
              <a:t>General communication network architectures and </a:t>
            </a:r>
          </a:p>
          <a:p>
            <a:pPr lvl="1"/>
            <a:r>
              <a:rPr lang="en-US" dirty="0"/>
              <a:t>Wireless communication architectures.</a:t>
            </a:r>
          </a:p>
        </p:txBody>
      </p:sp>
      <p:sp>
        <p:nvSpPr>
          <p:cNvPr id="4" name="Slide Number Placeholder 3">
            <a:extLst>
              <a:ext uri="{FF2B5EF4-FFF2-40B4-BE49-F238E27FC236}">
                <a16:creationId xmlns:a16="http://schemas.microsoft.com/office/drawing/2014/main" id="{57B7959C-6449-4AA7-AC95-052B7563D260}"/>
              </a:ext>
            </a:extLst>
          </p:cNvPr>
          <p:cNvSpPr>
            <a:spLocks noGrp="1"/>
          </p:cNvSpPr>
          <p:nvPr>
            <p:ph type="sldNum" sz="quarter" idx="12"/>
          </p:nvPr>
        </p:nvSpPr>
        <p:spPr/>
        <p:txBody>
          <a:bodyPr/>
          <a:lstStyle/>
          <a:p>
            <a:fld id="{4DCEE53B-375E-4232-8902-AF0B91D084AB}" type="slidenum">
              <a:rPr lang="en-US" smtClean="0"/>
              <a:t>21</a:t>
            </a:fld>
            <a:endParaRPr lang="en-US"/>
          </a:p>
        </p:txBody>
      </p:sp>
    </p:spTree>
    <p:extLst>
      <p:ext uri="{BB962C8B-B14F-4D97-AF65-F5344CB8AC3E}">
        <p14:creationId xmlns:p14="http://schemas.microsoft.com/office/powerpoint/2010/main" val="427058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3FAA0-3692-4023-9D24-E6204AFD8D7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AEA1DAF-F060-419B-B5B0-7629692DD6F0}"/>
              </a:ext>
            </a:extLst>
          </p:cNvPr>
          <p:cNvSpPr>
            <a:spLocks noGrp="1"/>
          </p:cNvSpPr>
          <p:nvPr>
            <p:ph sz="half" idx="1"/>
          </p:nvPr>
        </p:nvSpPr>
        <p:spPr>
          <a:xfrm>
            <a:off x="838200" y="1825625"/>
            <a:ext cx="5894294" cy="4351338"/>
          </a:xfrm>
        </p:spPr>
        <p:txBody>
          <a:bodyPr>
            <a:normAutofit/>
          </a:bodyPr>
          <a:lstStyle/>
          <a:p>
            <a:pPr algn="l">
              <a:lnSpc>
                <a:spcPct val="100000"/>
              </a:lnSpc>
            </a:pPr>
            <a:r>
              <a:rPr lang="en-US" dirty="0"/>
              <a:t>A wireless communication network is </a:t>
            </a:r>
          </a:p>
          <a:p>
            <a:pPr lvl="1">
              <a:lnSpc>
                <a:spcPct val="100000"/>
              </a:lnSpc>
            </a:pPr>
            <a:r>
              <a:rPr lang="en-US" dirty="0"/>
              <a:t>A computer network that uses a wireless connection between network nodes. </a:t>
            </a:r>
          </a:p>
          <a:p>
            <a:pPr lvl="1">
              <a:lnSpc>
                <a:spcPct val="100000"/>
              </a:lnSpc>
            </a:pPr>
            <a:r>
              <a:rPr lang="en-US" dirty="0"/>
              <a:t>A method to connect telecommunications networks, and business installations or to connect between various equipment locations, to avoid the costly process of introducing cables. </a:t>
            </a:r>
          </a:p>
          <a:p>
            <a:pPr algn="l">
              <a:lnSpc>
                <a:spcPct val="100000"/>
              </a:lnSpc>
            </a:pPr>
            <a:endParaRPr lang="en-US" dirty="0"/>
          </a:p>
          <a:p>
            <a:pPr algn="l">
              <a:lnSpc>
                <a:spcPct val="100000"/>
              </a:lnSpc>
            </a:pPr>
            <a:endParaRPr lang="en-US" dirty="0"/>
          </a:p>
        </p:txBody>
      </p:sp>
      <p:sp>
        <p:nvSpPr>
          <p:cNvPr id="5" name="Content Placeholder 4">
            <a:extLst>
              <a:ext uri="{FF2B5EF4-FFF2-40B4-BE49-F238E27FC236}">
                <a16:creationId xmlns:a16="http://schemas.microsoft.com/office/drawing/2014/main" id="{A088256D-6F2F-4555-9A15-8290E0C6BC87}"/>
              </a:ext>
            </a:extLst>
          </p:cNvPr>
          <p:cNvSpPr>
            <a:spLocks noGrp="1"/>
          </p:cNvSpPr>
          <p:nvPr>
            <p:ph sz="half" idx="2"/>
          </p:nvPr>
        </p:nvSpPr>
        <p:spPr>
          <a:xfrm>
            <a:off x="7019365" y="1825625"/>
            <a:ext cx="4840941" cy="4667250"/>
          </a:xfrm>
        </p:spPr>
        <p:txBody>
          <a:bodyPr>
            <a:normAutofit/>
          </a:bodyPr>
          <a:lstStyle/>
          <a:p>
            <a:pPr algn="l">
              <a:lnSpc>
                <a:spcPct val="110000"/>
              </a:lnSpc>
            </a:pPr>
            <a:r>
              <a:rPr lang="en-US" sz="2800" b="0" i="0" u="none" strike="noStrike" baseline="0" dirty="0">
                <a:latin typeface="STIXTwoText"/>
              </a:rPr>
              <a:t>Examples of wireless communication networks include </a:t>
            </a:r>
          </a:p>
          <a:p>
            <a:pPr lvl="1">
              <a:lnSpc>
                <a:spcPct val="110000"/>
              </a:lnSpc>
            </a:pPr>
            <a:r>
              <a:rPr lang="en-US" sz="2000" b="0" i="0" u="none" strike="noStrike" baseline="0" dirty="0">
                <a:latin typeface="STIXTwoText"/>
              </a:rPr>
              <a:t>Cellular networks </a:t>
            </a:r>
          </a:p>
          <a:p>
            <a:pPr lvl="1">
              <a:lnSpc>
                <a:spcPct val="110000"/>
              </a:lnSpc>
            </a:pPr>
            <a:r>
              <a:rPr lang="en-US" sz="2000" b="0" i="0" u="none" strike="noStrike" baseline="0" dirty="0">
                <a:latin typeface="STIXTwoText"/>
              </a:rPr>
              <a:t>Wireless local area networks (WLANs)</a:t>
            </a:r>
          </a:p>
          <a:p>
            <a:pPr lvl="1">
              <a:lnSpc>
                <a:spcPct val="110000"/>
              </a:lnSpc>
            </a:pPr>
            <a:r>
              <a:rPr lang="en-US" sz="2000" b="0" i="0" u="none" strike="noStrike" baseline="0" dirty="0">
                <a:latin typeface="STIXTwoText"/>
              </a:rPr>
              <a:t>Wireless ad-hoc networks</a:t>
            </a:r>
          </a:p>
          <a:p>
            <a:pPr lvl="1">
              <a:lnSpc>
                <a:spcPct val="110000"/>
              </a:lnSpc>
            </a:pPr>
            <a:r>
              <a:rPr lang="en-US" sz="2000" b="0" i="0" u="none" strike="noStrike" baseline="0" dirty="0">
                <a:latin typeface="STIXTwoText"/>
              </a:rPr>
              <a:t>Wireless sensor networks </a:t>
            </a:r>
          </a:p>
          <a:p>
            <a:pPr lvl="1">
              <a:lnSpc>
                <a:spcPct val="110000"/>
              </a:lnSpc>
            </a:pPr>
            <a:r>
              <a:rPr lang="en-US" sz="2000" b="0" i="0" u="none" strike="noStrike" baseline="0" dirty="0">
                <a:latin typeface="STIXTwoText"/>
              </a:rPr>
              <a:t>Vehicular communication networks </a:t>
            </a:r>
          </a:p>
          <a:p>
            <a:pPr lvl="1">
              <a:lnSpc>
                <a:spcPct val="110000"/>
              </a:lnSpc>
            </a:pPr>
            <a:r>
              <a:rPr lang="en-US" sz="2000" dirty="0">
                <a:latin typeface="STIXTwoText"/>
              </a:rPr>
              <a:t>S</a:t>
            </a:r>
            <a:r>
              <a:rPr lang="en-US" sz="2000" b="0" i="0" u="none" strike="noStrike" baseline="0" dirty="0">
                <a:latin typeface="STIXTwoText"/>
              </a:rPr>
              <a:t>atellite communication networks.</a:t>
            </a:r>
            <a:endParaRPr lang="en-US" dirty="0"/>
          </a:p>
        </p:txBody>
      </p:sp>
      <p:sp>
        <p:nvSpPr>
          <p:cNvPr id="4" name="Slide Number Placeholder 3">
            <a:extLst>
              <a:ext uri="{FF2B5EF4-FFF2-40B4-BE49-F238E27FC236}">
                <a16:creationId xmlns:a16="http://schemas.microsoft.com/office/drawing/2014/main" id="{6229877D-87F5-459C-B891-678BD7ED1633}"/>
              </a:ext>
            </a:extLst>
          </p:cNvPr>
          <p:cNvSpPr>
            <a:spLocks noGrp="1"/>
          </p:cNvSpPr>
          <p:nvPr>
            <p:ph type="sldNum" sz="quarter" idx="12"/>
          </p:nvPr>
        </p:nvSpPr>
        <p:spPr/>
        <p:txBody>
          <a:bodyPr/>
          <a:lstStyle/>
          <a:p>
            <a:fld id="{4DCEE53B-375E-4232-8902-AF0B91D084AB}" type="slidenum">
              <a:rPr lang="en-US" smtClean="0"/>
              <a:t>3</a:t>
            </a:fld>
            <a:endParaRPr lang="en-US"/>
          </a:p>
        </p:txBody>
      </p:sp>
    </p:spTree>
    <p:extLst>
      <p:ext uri="{BB962C8B-B14F-4D97-AF65-F5344CB8AC3E}">
        <p14:creationId xmlns:p14="http://schemas.microsoft.com/office/powerpoint/2010/main" val="52567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94D9-E5C5-478A-806D-F9911448F1EE}"/>
              </a:ext>
            </a:extLst>
          </p:cNvPr>
          <p:cNvSpPr>
            <a:spLocks noGrp="1"/>
          </p:cNvSpPr>
          <p:nvPr>
            <p:ph type="title"/>
          </p:nvPr>
        </p:nvSpPr>
        <p:spPr/>
        <p:txBody>
          <a:bodyPr>
            <a:normAutofit/>
          </a:bodyPr>
          <a:lstStyle/>
          <a:p>
            <a:r>
              <a:rPr lang="en-US" dirty="0"/>
              <a:t>Wired Communication Network Infrastructure</a:t>
            </a:r>
          </a:p>
        </p:txBody>
      </p:sp>
      <p:sp>
        <p:nvSpPr>
          <p:cNvPr id="6" name="Content Placeholder 5">
            <a:extLst>
              <a:ext uri="{FF2B5EF4-FFF2-40B4-BE49-F238E27FC236}">
                <a16:creationId xmlns:a16="http://schemas.microsoft.com/office/drawing/2014/main" id="{8925AD7A-23EE-46A9-95E2-759C7AEE2245}"/>
              </a:ext>
            </a:extLst>
          </p:cNvPr>
          <p:cNvSpPr>
            <a:spLocks noGrp="1"/>
          </p:cNvSpPr>
          <p:nvPr>
            <p:ph idx="1"/>
          </p:nvPr>
        </p:nvSpPr>
        <p:spPr/>
        <p:txBody>
          <a:bodyPr>
            <a:normAutofit/>
          </a:bodyPr>
          <a:lstStyle/>
          <a:p>
            <a:pPr>
              <a:lnSpc>
                <a:spcPct val="100000"/>
              </a:lnSpc>
            </a:pPr>
            <a:r>
              <a:rPr lang="en-US" dirty="0"/>
              <a:t>User equipment in wired networks is referred to as fixed communication terminals due to limited mobility. </a:t>
            </a:r>
          </a:p>
          <a:p>
            <a:pPr>
              <a:lnSpc>
                <a:spcPct val="100000"/>
              </a:lnSpc>
            </a:pPr>
            <a:r>
              <a:rPr lang="en-US" dirty="0"/>
              <a:t>In the early days, user equipment such as land-line telephones and desktop computers are directly connected to a network switch or a network router through physical network cables. </a:t>
            </a:r>
          </a:p>
          <a:p>
            <a:pPr>
              <a:lnSpc>
                <a:spcPct val="100000"/>
              </a:lnSpc>
            </a:pPr>
            <a:r>
              <a:rPr lang="en-US" dirty="0"/>
              <a:t>In modern data centers and cloud computing centers, the servers are also hard wired to switches or routers. The core network consists of many switches and routers that are interconnected with physical medium, such as copper wire, Ethernet cable, fiber optics, etc.</a:t>
            </a:r>
          </a:p>
        </p:txBody>
      </p:sp>
      <p:sp>
        <p:nvSpPr>
          <p:cNvPr id="5" name="Slide Number Placeholder 4">
            <a:extLst>
              <a:ext uri="{FF2B5EF4-FFF2-40B4-BE49-F238E27FC236}">
                <a16:creationId xmlns:a16="http://schemas.microsoft.com/office/drawing/2014/main" id="{06F3F9EB-17CF-4EF0-9861-E1BF16844458}"/>
              </a:ext>
            </a:extLst>
          </p:cNvPr>
          <p:cNvSpPr>
            <a:spLocks noGrp="1"/>
          </p:cNvSpPr>
          <p:nvPr>
            <p:ph type="sldNum" sz="quarter" idx="12"/>
          </p:nvPr>
        </p:nvSpPr>
        <p:spPr/>
        <p:txBody>
          <a:bodyPr/>
          <a:lstStyle/>
          <a:p>
            <a:fld id="{4DCEE53B-375E-4232-8902-AF0B91D084AB}" type="slidenum">
              <a:rPr lang="en-US" smtClean="0"/>
              <a:t>4</a:t>
            </a:fld>
            <a:endParaRPr lang="en-US"/>
          </a:p>
        </p:txBody>
      </p:sp>
    </p:spTree>
    <p:extLst>
      <p:ext uri="{BB962C8B-B14F-4D97-AF65-F5344CB8AC3E}">
        <p14:creationId xmlns:p14="http://schemas.microsoft.com/office/powerpoint/2010/main" val="405423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1FB7CC-D2A5-C749-8D9F-01B9FA12978B}"/>
              </a:ext>
            </a:extLst>
          </p:cNvPr>
          <p:cNvSpPr>
            <a:spLocks noGrp="1"/>
          </p:cNvSpPr>
          <p:nvPr>
            <p:ph type="title"/>
          </p:nvPr>
        </p:nvSpPr>
        <p:spPr>
          <a:xfrm>
            <a:off x="787400" y="235921"/>
            <a:ext cx="10515600" cy="894622"/>
          </a:xfrm>
        </p:spPr>
        <p:txBody>
          <a:bodyPr/>
          <a:lstStyle/>
          <a:p>
            <a:r>
              <a:rPr lang="en-US" dirty="0"/>
              <a:t>Elements of a Wired Network</a:t>
            </a:r>
          </a:p>
        </p:txBody>
      </p:sp>
      <p:sp>
        <p:nvSpPr>
          <p:cNvPr id="4" name="Slide Number Placeholder 3">
            <a:extLst>
              <a:ext uri="{FF2B5EF4-FFF2-40B4-BE49-F238E27FC236}">
                <a16:creationId xmlns:a16="http://schemas.microsoft.com/office/drawing/2014/main" id="{78979769-3B28-CC48-AFB2-345BF93C7812}"/>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Wireless and Mobile Networks: 7- </a:t>
            </a:r>
            <a:fld id="{C4204591-24BD-A542-B9D5-F8D8A88D2FEE}" type="slidenum">
              <a:rPr lang="en-US" smtClean="0"/>
              <a:pPr/>
              <a:t>5</a:t>
            </a:fld>
            <a:endParaRPr lang="en-US" dirty="0"/>
          </a:p>
        </p:txBody>
      </p:sp>
      <p:sp>
        <p:nvSpPr>
          <p:cNvPr id="125" name="Oval 5">
            <a:extLst>
              <a:ext uri="{FF2B5EF4-FFF2-40B4-BE49-F238E27FC236}">
                <a16:creationId xmlns:a16="http://schemas.microsoft.com/office/drawing/2014/main" id="{6FD887B1-36B7-C042-AF16-EC543F193250}"/>
              </a:ext>
            </a:extLst>
          </p:cNvPr>
          <p:cNvSpPr>
            <a:spLocks noChangeArrowheads="1"/>
          </p:cNvSpPr>
          <p:nvPr/>
        </p:nvSpPr>
        <p:spPr bwMode="auto">
          <a:xfrm>
            <a:off x="4816475" y="4378325"/>
            <a:ext cx="2152650" cy="2093913"/>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6" name="Oval 11">
            <a:extLst>
              <a:ext uri="{FF2B5EF4-FFF2-40B4-BE49-F238E27FC236}">
                <a16:creationId xmlns:a16="http://schemas.microsoft.com/office/drawing/2014/main" id="{E4A6400A-EFEA-6943-B38A-9D6A4B5A9B80}"/>
              </a:ext>
            </a:extLst>
          </p:cNvPr>
          <p:cNvSpPr>
            <a:spLocks noChangeArrowheads="1"/>
          </p:cNvSpPr>
          <p:nvPr/>
        </p:nvSpPr>
        <p:spPr bwMode="auto">
          <a:xfrm>
            <a:off x="650875" y="1290638"/>
            <a:ext cx="2252663" cy="2286000"/>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7" name="Line 22">
            <a:extLst>
              <a:ext uri="{FF2B5EF4-FFF2-40B4-BE49-F238E27FC236}">
                <a16:creationId xmlns:a16="http://schemas.microsoft.com/office/drawing/2014/main" id="{7B958348-F69B-0945-B7D1-5D0DD9A351D9}"/>
              </a:ext>
            </a:extLst>
          </p:cNvPr>
          <p:cNvSpPr>
            <a:spLocks noChangeShapeType="1"/>
          </p:cNvSpPr>
          <p:nvPr/>
        </p:nvSpPr>
        <p:spPr bwMode="auto">
          <a:xfrm>
            <a:off x="1798638" y="2447925"/>
            <a:ext cx="1277937" cy="65563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28" name="Oval 23">
            <a:extLst>
              <a:ext uri="{FF2B5EF4-FFF2-40B4-BE49-F238E27FC236}">
                <a16:creationId xmlns:a16="http://schemas.microsoft.com/office/drawing/2014/main" id="{6DC7CEC3-9E37-6C43-B01A-57E7BFF18F47}"/>
              </a:ext>
            </a:extLst>
          </p:cNvPr>
          <p:cNvSpPr>
            <a:spLocks noChangeArrowheads="1"/>
          </p:cNvSpPr>
          <p:nvPr/>
        </p:nvSpPr>
        <p:spPr bwMode="auto">
          <a:xfrm>
            <a:off x="1524000" y="4033838"/>
            <a:ext cx="1038225" cy="100488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9" name="Oval 38">
            <a:extLst>
              <a:ext uri="{FF2B5EF4-FFF2-40B4-BE49-F238E27FC236}">
                <a16:creationId xmlns:a16="http://schemas.microsoft.com/office/drawing/2014/main" id="{D2BE75E6-7844-934E-960A-D867D9A2310E}"/>
              </a:ext>
            </a:extLst>
          </p:cNvPr>
          <p:cNvSpPr>
            <a:spLocks noChangeArrowheads="1"/>
          </p:cNvSpPr>
          <p:nvPr/>
        </p:nvSpPr>
        <p:spPr bwMode="auto">
          <a:xfrm>
            <a:off x="3108325" y="4440238"/>
            <a:ext cx="2278063" cy="205263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34" name="Line 64">
            <a:extLst>
              <a:ext uri="{FF2B5EF4-FFF2-40B4-BE49-F238E27FC236}">
                <a16:creationId xmlns:a16="http://schemas.microsoft.com/office/drawing/2014/main" id="{0E054FAC-6E60-6F42-9532-E4FBA10A891B}"/>
              </a:ext>
            </a:extLst>
          </p:cNvPr>
          <p:cNvSpPr>
            <a:spLocks noChangeShapeType="1"/>
          </p:cNvSpPr>
          <p:nvPr/>
        </p:nvSpPr>
        <p:spPr bwMode="auto">
          <a:xfrm flipV="1">
            <a:off x="4308475" y="3576638"/>
            <a:ext cx="369744" cy="1685925"/>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nvGrpSpPr>
          <p:cNvPr id="138" name="Group 361">
            <a:extLst>
              <a:ext uri="{FF2B5EF4-FFF2-40B4-BE49-F238E27FC236}">
                <a16:creationId xmlns:a16="http://schemas.microsoft.com/office/drawing/2014/main" id="{F0D83CBC-A45C-DB46-B426-BC3CB27E561A}"/>
              </a:ext>
            </a:extLst>
          </p:cNvPr>
          <p:cNvGrpSpPr>
            <a:grpSpLocks/>
          </p:cNvGrpSpPr>
          <p:nvPr/>
        </p:nvGrpSpPr>
        <p:grpSpPr bwMode="auto">
          <a:xfrm>
            <a:off x="2071688" y="4195763"/>
            <a:ext cx="396875" cy="388937"/>
            <a:chOff x="2967" y="478"/>
            <a:chExt cx="788" cy="625"/>
          </a:xfrm>
        </p:grpSpPr>
        <p:pic>
          <p:nvPicPr>
            <p:cNvPr id="139" name="Picture 358" descr="access_point_stylized_small">
              <a:extLst>
                <a:ext uri="{FF2B5EF4-FFF2-40B4-BE49-F238E27FC236}">
                  <a16:creationId xmlns:a16="http://schemas.microsoft.com/office/drawing/2014/main" id="{5FE77BF3-1EFB-E041-BAC1-94C95522F1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0" name="Picture 360" descr="antenna_radiation_stylized">
              <a:extLst>
                <a:ext uri="{FF2B5EF4-FFF2-40B4-BE49-F238E27FC236}">
                  <a16:creationId xmlns:a16="http://schemas.microsoft.com/office/drawing/2014/main" id="{ED27BB04-ED6E-0D4B-8FE8-C96C4F7B95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41" name="Group 1">
            <a:extLst>
              <a:ext uri="{FF2B5EF4-FFF2-40B4-BE49-F238E27FC236}">
                <a16:creationId xmlns:a16="http://schemas.microsoft.com/office/drawing/2014/main" id="{F8EB07E3-DFC0-A445-A33D-75C2AD0A9EF8}"/>
              </a:ext>
            </a:extLst>
          </p:cNvPr>
          <p:cNvGrpSpPr>
            <a:grpSpLocks/>
          </p:cNvGrpSpPr>
          <p:nvPr/>
        </p:nvGrpSpPr>
        <p:grpSpPr bwMode="auto">
          <a:xfrm>
            <a:off x="5668963" y="4957763"/>
            <a:ext cx="458787" cy="620712"/>
            <a:chOff x="5955030" y="3031808"/>
            <a:chExt cx="914400" cy="1398587"/>
          </a:xfrm>
        </p:grpSpPr>
        <p:grpSp>
          <p:nvGrpSpPr>
            <p:cNvPr id="142" name="Group 398">
              <a:extLst>
                <a:ext uri="{FF2B5EF4-FFF2-40B4-BE49-F238E27FC236}">
                  <a16:creationId xmlns:a16="http://schemas.microsoft.com/office/drawing/2014/main" id="{B220ABB4-ABAB-CE46-BE7A-ED482AEAA84D}"/>
                </a:ext>
              </a:extLst>
            </p:cNvPr>
            <p:cNvGrpSpPr>
              <a:grpSpLocks/>
            </p:cNvGrpSpPr>
            <p:nvPr/>
          </p:nvGrpSpPr>
          <p:grpSpPr bwMode="auto">
            <a:xfrm>
              <a:off x="6097905" y="3403283"/>
              <a:ext cx="596900" cy="1027112"/>
              <a:chOff x="3130" y="3288"/>
              <a:chExt cx="410" cy="742"/>
            </a:xfrm>
          </p:grpSpPr>
          <p:sp>
            <p:nvSpPr>
              <p:cNvPr id="144" name="Line 270">
                <a:extLst>
                  <a:ext uri="{FF2B5EF4-FFF2-40B4-BE49-F238E27FC236}">
                    <a16:creationId xmlns:a16="http://schemas.microsoft.com/office/drawing/2014/main" id="{EB3D1AFB-9917-EB40-AEBE-C975E63F26BD}"/>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5" name="Line 271">
                <a:extLst>
                  <a:ext uri="{FF2B5EF4-FFF2-40B4-BE49-F238E27FC236}">
                    <a16:creationId xmlns:a16="http://schemas.microsoft.com/office/drawing/2014/main" id="{E08FC51C-048E-3E4D-9A0F-1FD8F96EBAB2}"/>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6" name="Line 272">
                <a:extLst>
                  <a:ext uri="{FF2B5EF4-FFF2-40B4-BE49-F238E27FC236}">
                    <a16:creationId xmlns:a16="http://schemas.microsoft.com/office/drawing/2014/main" id="{F60BFC20-FF60-2749-A1D5-607289DB4114}"/>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7" name="Line 273">
                <a:extLst>
                  <a:ext uri="{FF2B5EF4-FFF2-40B4-BE49-F238E27FC236}">
                    <a16:creationId xmlns:a16="http://schemas.microsoft.com/office/drawing/2014/main" id="{512627BE-7F4B-E642-8B83-2CFC68BC44F5}"/>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8" name="Line 274">
                <a:extLst>
                  <a:ext uri="{FF2B5EF4-FFF2-40B4-BE49-F238E27FC236}">
                    <a16:creationId xmlns:a16="http://schemas.microsoft.com/office/drawing/2014/main" id="{4E8A0C01-D6A7-1F42-A4A2-1DC6B281EFD6}"/>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9" name="Line 275">
                <a:extLst>
                  <a:ext uri="{FF2B5EF4-FFF2-40B4-BE49-F238E27FC236}">
                    <a16:creationId xmlns:a16="http://schemas.microsoft.com/office/drawing/2014/main" id="{7438FAEA-A6F2-A246-8105-F54EDDC70154}"/>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0" name="Line 276">
                <a:extLst>
                  <a:ext uri="{FF2B5EF4-FFF2-40B4-BE49-F238E27FC236}">
                    <a16:creationId xmlns:a16="http://schemas.microsoft.com/office/drawing/2014/main" id="{E69B15B3-9399-E041-878F-938173CDFFEE}"/>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1" name="Line 277">
                <a:extLst>
                  <a:ext uri="{FF2B5EF4-FFF2-40B4-BE49-F238E27FC236}">
                    <a16:creationId xmlns:a16="http://schemas.microsoft.com/office/drawing/2014/main" id="{1E4874DA-7ED7-874D-B991-AABE14689B1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2" name="Line 278">
                <a:extLst>
                  <a:ext uri="{FF2B5EF4-FFF2-40B4-BE49-F238E27FC236}">
                    <a16:creationId xmlns:a16="http://schemas.microsoft.com/office/drawing/2014/main" id="{6D14A8CC-9625-344D-A6EB-3F17469C477D}"/>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3" name="Line 279">
                <a:extLst>
                  <a:ext uri="{FF2B5EF4-FFF2-40B4-BE49-F238E27FC236}">
                    <a16:creationId xmlns:a16="http://schemas.microsoft.com/office/drawing/2014/main" id="{F87A61CD-1278-5C40-A7DA-1D6151D5DB1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4" name="Line 280">
                <a:extLst>
                  <a:ext uri="{FF2B5EF4-FFF2-40B4-BE49-F238E27FC236}">
                    <a16:creationId xmlns:a16="http://schemas.microsoft.com/office/drawing/2014/main" id="{C0E5602D-DC2C-1843-8D4A-58D3A1ED1DD5}"/>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5" name="Line 281">
                <a:extLst>
                  <a:ext uri="{FF2B5EF4-FFF2-40B4-BE49-F238E27FC236}">
                    <a16:creationId xmlns:a16="http://schemas.microsoft.com/office/drawing/2014/main" id="{DD5E8B9D-A9BC-9746-BBCA-405945A54B48}"/>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6" name="Line 282">
                <a:extLst>
                  <a:ext uri="{FF2B5EF4-FFF2-40B4-BE49-F238E27FC236}">
                    <a16:creationId xmlns:a16="http://schemas.microsoft.com/office/drawing/2014/main" id="{19AF81E9-349A-9344-8D71-5F08AE6BFF3C}"/>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7" name="Line 283">
                <a:extLst>
                  <a:ext uri="{FF2B5EF4-FFF2-40B4-BE49-F238E27FC236}">
                    <a16:creationId xmlns:a16="http://schemas.microsoft.com/office/drawing/2014/main" id="{84FD3D45-465C-2A4D-8826-8073E7679263}"/>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8" name="Line 284">
                <a:extLst>
                  <a:ext uri="{FF2B5EF4-FFF2-40B4-BE49-F238E27FC236}">
                    <a16:creationId xmlns:a16="http://schemas.microsoft.com/office/drawing/2014/main" id="{236149EB-A521-C54B-978B-B2F3D2A80FF2}"/>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43" name="Picture 399" descr="cell_tower_radiation copy">
              <a:extLst>
                <a:ext uri="{FF2B5EF4-FFF2-40B4-BE49-F238E27FC236}">
                  <a16:creationId xmlns:a16="http://schemas.microsoft.com/office/drawing/2014/main" id="{15477466-B0BB-D045-8469-CE320C8C19E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62" name="Group 100">
            <a:extLst>
              <a:ext uri="{FF2B5EF4-FFF2-40B4-BE49-F238E27FC236}">
                <a16:creationId xmlns:a16="http://schemas.microsoft.com/office/drawing/2014/main" id="{E7C998EB-2394-544D-80BB-533A98F699A4}"/>
              </a:ext>
            </a:extLst>
          </p:cNvPr>
          <p:cNvGrpSpPr>
            <a:grpSpLocks/>
          </p:cNvGrpSpPr>
          <p:nvPr/>
        </p:nvGrpSpPr>
        <p:grpSpPr bwMode="auto">
          <a:xfrm>
            <a:off x="4094163" y="4987925"/>
            <a:ext cx="458787" cy="620713"/>
            <a:chOff x="5955030" y="3031808"/>
            <a:chExt cx="914400" cy="1398587"/>
          </a:xfrm>
        </p:grpSpPr>
        <p:grpSp>
          <p:nvGrpSpPr>
            <p:cNvPr id="163" name="Group 398">
              <a:extLst>
                <a:ext uri="{FF2B5EF4-FFF2-40B4-BE49-F238E27FC236}">
                  <a16:creationId xmlns:a16="http://schemas.microsoft.com/office/drawing/2014/main" id="{4BA56D45-414C-BE4C-9A22-F243E7D162B0}"/>
                </a:ext>
              </a:extLst>
            </p:cNvPr>
            <p:cNvGrpSpPr>
              <a:grpSpLocks/>
            </p:cNvGrpSpPr>
            <p:nvPr/>
          </p:nvGrpSpPr>
          <p:grpSpPr bwMode="auto">
            <a:xfrm>
              <a:off x="6097905" y="3403283"/>
              <a:ext cx="596900" cy="1027112"/>
              <a:chOff x="3130" y="3288"/>
              <a:chExt cx="410" cy="742"/>
            </a:xfrm>
          </p:grpSpPr>
          <p:sp>
            <p:nvSpPr>
              <p:cNvPr id="165" name="Line 270">
                <a:extLst>
                  <a:ext uri="{FF2B5EF4-FFF2-40B4-BE49-F238E27FC236}">
                    <a16:creationId xmlns:a16="http://schemas.microsoft.com/office/drawing/2014/main" id="{C419645E-7341-1E42-A987-8906510D2DEF}"/>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6" name="Line 271">
                <a:extLst>
                  <a:ext uri="{FF2B5EF4-FFF2-40B4-BE49-F238E27FC236}">
                    <a16:creationId xmlns:a16="http://schemas.microsoft.com/office/drawing/2014/main" id="{E3413CC8-503E-F54F-9020-EA30E1FB6B6B}"/>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7" name="Line 272">
                <a:extLst>
                  <a:ext uri="{FF2B5EF4-FFF2-40B4-BE49-F238E27FC236}">
                    <a16:creationId xmlns:a16="http://schemas.microsoft.com/office/drawing/2014/main" id="{32BE2CA0-4934-C548-8F71-8643317D620B}"/>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8" name="Line 273">
                <a:extLst>
                  <a:ext uri="{FF2B5EF4-FFF2-40B4-BE49-F238E27FC236}">
                    <a16:creationId xmlns:a16="http://schemas.microsoft.com/office/drawing/2014/main" id="{0F568FA7-5D04-F249-88F8-D9BF4BB14387}"/>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9" name="Line 274">
                <a:extLst>
                  <a:ext uri="{FF2B5EF4-FFF2-40B4-BE49-F238E27FC236}">
                    <a16:creationId xmlns:a16="http://schemas.microsoft.com/office/drawing/2014/main" id="{FC33DD3A-B462-0C49-9211-16445A4184BB}"/>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0" name="Line 275">
                <a:extLst>
                  <a:ext uri="{FF2B5EF4-FFF2-40B4-BE49-F238E27FC236}">
                    <a16:creationId xmlns:a16="http://schemas.microsoft.com/office/drawing/2014/main" id="{A27E10EF-E77C-324E-ABE5-7D9D36FAFB95}"/>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1" name="Line 276">
                <a:extLst>
                  <a:ext uri="{FF2B5EF4-FFF2-40B4-BE49-F238E27FC236}">
                    <a16:creationId xmlns:a16="http://schemas.microsoft.com/office/drawing/2014/main" id="{38A6549E-F28B-E548-A11B-F2688FE02DE6}"/>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2" name="Line 277">
                <a:extLst>
                  <a:ext uri="{FF2B5EF4-FFF2-40B4-BE49-F238E27FC236}">
                    <a16:creationId xmlns:a16="http://schemas.microsoft.com/office/drawing/2014/main" id="{CF1EC650-3BA3-404C-9765-2B632619ECD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3" name="Line 278">
                <a:extLst>
                  <a:ext uri="{FF2B5EF4-FFF2-40B4-BE49-F238E27FC236}">
                    <a16:creationId xmlns:a16="http://schemas.microsoft.com/office/drawing/2014/main" id="{633808AB-AED9-EF48-97E4-4DF625A9D8B4}"/>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4" name="Line 279">
                <a:extLst>
                  <a:ext uri="{FF2B5EF4-FFF2-40B4-BE49-F238E27FC236}">
                    <a16:creationId xmlns:a16="http://schemas.microsoft.com/office/drawing/2014/main" id="{F8580CEE-7A5C-7048-9921-68FF09DF0187}"/>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5" name="Line 280">
                <a:extLst>
                  <a:ext uri="{FF2B5EF4-FFF2-40B4-BE49-F238E27FC236}">
                    <a16:creationId xmlns:a16="http://schemas.microsoft.com/office/drawing/2014/main" id="{00996F04-1F8B-CC4D-B37A-210D0A122CC8}"/>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6" name="Line 281">
                <a:extLst>
                  <a:ext uri="{FF2B5EF4-FFF2-40B4-BE49-F238E27FC236}">
                    <a16:creationId xmlns:a16="http://schemas.microsoft.com/office/drawing/2014/main" id="{F19E527D-6BF3-CC47-875A-C4D2C88E88E1}"/>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7" name="Line 282">
                <a:extLst>
                  <a:ext uri="{FF2B5EF4-FFF2-40B4-BE49-F238E27FC236}">
                    <a16:creationId xmlns:a16="http://schemas.microsoft.com/office/drawing/2014/main" id="{18E888AA-D35B-AE4C-90FA-C2A7AF93347F}"/>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8" name="Line 283">
                <a:extLst>
                  <a:ext uri="{FF2B5EF4-FFF2-40B4-BE49-F238E27FC236}">
                    <a16:creationId xmlns:a16="http://schemas.microsoft.com/office/drawing/2014/main" id="{B8D4E8F1-7790-4D40-A0EB-41F3ADEAB496}"/>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9" name="Line 284">
                <a:extLst>
                  <a:ext uri="{FF2B5EF4-FFF2-40B4-BE49-F238E27FC236}">
                    <a16:creationId xmlns:a16="http://schemas.microsoft.com/office/drawing/2014/main" id="{D429B434-2C40-F74E-8CAE-0FC7B5346509}"/>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64" name="Picture 399" descr="cell_tower_radiation copy">
              <a:extLst>
                <a:ext uri="{FF2B5EF4-FFF2-40B4-BE49-F238E27FC236}">
                  <a16:creationId xmlns:a16="http://schemas.microsoft.com/office/drawing/2014/main" id="{A9CD3D46-2E69-B845-B173-09090C1C4EE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4" name="Group 142">
            <a:extLst>
              <a:ext uri="{FF2B5EF4-FFF2-40B4-BE49-F238E27FC236}">
                <a16:creationId xmlns:a16="http://schemas.microsoft.com/office/drawing/2014/main" id="{05787F7C-D6F9-5148-A1C8-AE0EF1035320}"/>
              </a:ext>
            </a:extLst>
          </p:cNvPr>
          <p:cNvGrpSpPr>
            <a:grpSpLocks/>
          </p:cNvGrpSpPr>
          <p:nvPr/>
        </p:nvGrpSpPr>
        <p:grpSpPr bwMode="auto">
          <a:xfrm>
            <a:off x="1574800" y="1971675"/>
            <a:ext cx="458788" cy="619125"/>
            <a:chOff x="5955030" y="3031808"/>
            <a:chExt cx="914400" cy="1398587"/>
          </a:xfrm>
        </p:grpSpPr>
        <p:grpSp>
          <p:nvGrpSpPr>
            <p:cNvPr id="205" name="Group 398">
              <a:extLst>
                <a:ext uri="{FF2B5EF4-FFF2-40B4-BE49-F238E27FC236}">
                  <a16:creationId xmlns:a16="http://schemas.microsoft.com/office/drawing/2014/main" id="{DEF19A22-8F91-6842-8109-AEB66C6A5ABE}"/>
                </a:ext>
              </a:extLst>
            </p:cNvPr>
            <p:cNvGrpSpPr>
              <a:grpSpLocks/>
            </p:cNvGrpSpPr>
            <p:nvPr/>
          </p:nvGrpSpPr>
          <p:grpSpPr bwMode="auto">
            <a:xfrm>
              <a:off x="6097905" y="3403283"/>
              <a:ext cx="596900" cy="1027112"/>
              <a:chOff x="3130" y="3288"/>
              <a:chExt cx="410" cy="742"/>
            </a:xfrm>
          </p:grpSpPr>
          <p:sp>
            <p:nvSpPr>
              <p:cNvPr id="207" name="Line 270">
                <a:extLst>
                  <a:ext uri="{FF2B5EF4-FFF2-40B4-BE49-F238E27FC236}">
                    <a16:creationId xmlns:a16="http://schemas.microsoft.com/office/drawing/2014/main" id="{E417E1DB-608C-9848-9F0A-5122753DA841}"/>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8" name="Line 271">
                <a:extLst>
                  <a:ext uri="{FF2B5EF4-FFF2-40B4-BE49-F238E27FC236}">
                    <a16:creationId xmlns:a16="http://schemas.microsoft.com/office/drawing/2014/main" id="{3B2D533F-D1A2-B24B-A569-AA613E92259F}"/>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9" name="Line 272">
                <a:extLst>
                  <a:ext uri="{FF2B5EF4-FFF2-40B4-BE49-F238E27FC236}">
                    <a16:creationId xmlns:a16="http://schemas.microsoft.com/office/drawing/2014/main" id="{F887C580-CEC3-4746-B37A-5E728888A4ED}"/>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0" name="Line 273">
                <a:extLst>
                  <a:ext uri="{FF2B5EF4-FFF2-40B4-BE49-F238E27FC236}">
                    <a16:creationId xmlns:a16="http://schemas.microsoft.com/office/drawing/2014/main" id="{5069F6B6-EC0B-9443-B3DF-EC160AF3C2F2}"/>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1" name="Line 274">
                <a:extLst>
                  <a:ext uri="{FF2B5EF4-FFF2-40B4-BE49-F238E27FC236}">
                    <a16:creationId xmlns:a16="http://schemas.microsoft.com/office/drawing/2014/main" id="{148C5F81-3D28-1B46-BC25-8FFB6E9BBBEF}"/>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2" name="Line 275">
                <a:extLst>
                  <a:ext uri="{FF2B5EF4-FFF2-40B4-BE49-F238E27FC236}">
                    <a16:creationId xmlns:a16="http://schemas.microsoft.com/office/drawing/2014/main" id="{E994C03E-7A8C-7649-B94A-FFE6213CF3CA}"/>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3" name="Line 276">
                <a:extLst>
                  <a:ext uri="{FF2B5EF4-FFF2-40B4-BE49-F238E27FC236}">
                    <a16:creationId xmlns:a16="http://schemas.microsoft.com/office/drawing/2014/main" id="{3D5CC52A-81FD-E049-A4D9-6576D1FA6977}"/>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4" name="Line 277">
                <a:extLst>
                  <a:ext uri="{FF2B5EF4-FFF2-40B4-BE49-F238E27FC236}">
                    <a16:creationId xmlns:a16="http://schemas.microsoft.com/office/drawing/2014/main" id="{3ED01E6D-C154-C542-A593-1C66F05106D9}"/>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5" name="Line 278">
                <a:extLst>
                  <a:ext uri="{FF2B5EF4-FFF2-40B4-BE49-F238E27FC236}">
                    <a16:creationId xmlns:a16="http://schemas.microsoft.com/office/drawing/2014/main" id="{F83323B0-0B99-0747-B347-8742C2532B88}"/>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6" name="Line 279">
                <a:extLst>
                  <a:ext uri="{FF2B5EF4-FFF2-40B4-BE49-F238E27FC236}">
                    <a16:creationId xmlns:a16="http://schemas.microsoft.com/office/drawing/2014/main" id="{BC214760-2F6D-A54C-96DB-B2563CA355E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7" name="Line 280">
                <a:extLst>
                  <a:ext uri="{FF2B5EF4-FFF2-40B4-BE49-F238E27FC236}">
                    <a16:creationId xmlns:a16="http://schemas.microsoft.com/office/drawing/2014/main" id="{A0160D0F-A86D-4241-B44D-6E98425F86F0}"/>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8" name="Line 281">
                <a:extLst>
                  <a:ext uri="{FF2B5EF4-FFF2-40B4-BE49-F238E27FC236}">
                    <a16:creationId xmlns:a16="http://schemas.microsoft.com/office/drawing/2014/main" id="{3ABDB358-8829-E54F-AB3F-14EB8832BED5}"/>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9" name="Line 282">
                <a:extLst>
                  <a:ext uri="{FF2B5EF4-FFF2-40B4-BE49-F238E27FC236}">
                    <a16:creationId xmlns:a16="http://schemas.microsoft.com/office/drawing/2014/main" id="{030D6FBA-2C96-C74F-A538-CE828952DFCD}"/>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0" name="Line 283">
                <a:extLst>
                  <a:ext uri="{FF2B5EF4-FFF2-40B4-BE49-F238E27FC236}">
                    <a16:creationId xmlns:a16="http://schemas.microsoft.com/office/drawing/2014/main" id="{444C9AF6-B194-1F4D-9498-4133CAD31F8C}"/>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1" name="Line 284">
                <a:extLst>
                  <a:ext uri="{FF2B5EF4-FFF2-40B4-BE49-F238E27FC236}">
                    <a16:creationId xmlns:a16="http://schemas.microsoft.com/office/drawing/2014/main" id="{1007F074-DD2C-A041-8028-27935643FE8D}"/>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206" name="Picture 399" descr="cell_tower_radiation copy">
              <a:extLst>
                <a:ext uri="{FF2B5EF4-FFF2-40B4-BE49-F238E27FC236}">
                  <a16:creationId xmlns:a16="http://schemas.microsoft.com/office/drawing/2014/main" id="{05BFEF5A-A9A7-8E49-BE1F-03DCB72C00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40" name="Line 63">
            <a:extLst>
              <a:ext uri="{FF2B5EF4-FFF2-40B4-BE49-F238E27FC236}">
                <a16:creationId xmlns:a16="http://schemas.microsoft.com/office/drawing/2014/main" id="{CCB97428-BD70-4E49-A590-83AF71EA820E}"/>
              </a:ext>
            </a:extLst>
          </p:cNvPr>
          <p:cNvSpPr>
            <a:spLocks noChangeShapeType="1"/>
          </p:cNvSpPr>
          <p:nvPr/>
        </p:nvSpPr>
        <p:spPr bwMode="auto">
          <a:xfrm flipH="1" flipV="1">
            <a:off x="4927798" y="3576638"/>
            <a:ext cx="888801" cy="182245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41" name="Line 34">
            <a:extLst>
              <a:ext uri="{FF2B5EF4-FFF2-40B4-BE49-F238E27FC236}">
                <a16:creationId xmlns:a16="http://schemas.microsoft.com/office/drawing/2014/main" id="{4FC66219-F808-FD4D-9B59-86F203C09C9C}"/>
              </a:ext>
            </a:extLst>
          </p:cNvPr>
          <p:cNvSpPr>
            <a:spLocks noChangeShapeType="1"/>
          </p:cNvSpPr>
          <p:nvPr/>
        </p:nvSpPr>
        <p:spPr bwMode="auto">
          <a:xfrm flipV="1">
            <a:off x="2197100" y="3627044"/>
            <a:ext cx="1443662" cy="819544"/>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44" name="Text Box 8">
            <a:extLst>
              <a:ext uri="{FF2B5EF4-FFF2-40B4-BE49-F238E27FC236}">
                <a16:creationId xmlns:a16="http://schemas.microsoft.com/office/drawing/2014/main" id="{91AB3FE3-6836-1F44-BEB7-C93EF507CF19}"/>
              </a:ext>
            </a:extLst>
          </p:cNvPr>
          <p:cNvSpPr txBox="1">
            <a:spLocks noChangeArrowheads="1"/>
          </p:cNvSpPr>
          <p:nvPr/>
        </p:nvSpPr>
        <p:spPr bwMode="auto">
          <a:xfrm>
            <a:off x="5815519" y="2992115"/>
            <a:ext cx="3365040" cy="646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fontAlgn="base">
              <a:spcBef>
                <a:spcPct val="0"/>
              </a:spcBef>
              <a:spcAft>
                <a:spcPct val="0"/>
              </a:spcAft>
              <a:defRPr/>
            </a:pPr>
            <a:r>
              <a:rPr lang="en-US" dirty="0">
                <a:solidFill>
                  <a:srgbClr val="000000"/>
                </a:solidFill>
                <a:latin typeface="Arial" charset="0"/>
                <a:cs typeface="Arial" charset="0"/>
              </a:rPr>
              <a:t>wired network </a:t>
            </a:r>
          </a:p>
          <a:p>
            <a:pPr algn="ctr" fontAlgn="base">
              <a:spcBef>
                <a:spcPct val="0"/>
              </a:spcBef>
              <a:spcAft>
                <a:spcPct val="0"/>
              </a:spcAft>
              <a:defRPr/>
            </a:pPr>
            <a:r>
              <a:rPr lang="en-US" dirty="0">
                <a:solidFill>
                  <a:srgbClr val="000000"/>
                </a:solidFill>
                <a:latin typeface="Arial" charset="0"/>
                <a:cs typeface="Arial" charset="0"/>
              </a:rPr>
              <a:t>infrastructure</a:t>
            </a:r>
          </a:p>
        </p:txBody>
      </p:sp>
      <p:pic>
        <p:nvPicPr>
          <p:cNvPr id="2" name="Picture 1">
            <a:extLst>
              <a:ext uri="{FF2B5EF4-FFF2-40B4-BE49-F238E27FC236}">
                <a16:creationId xmlns:a16="http://schemas.microsoft.com/office/drawing/2014/main" id="{49D00D0A-C53F-5612-D9CA-B1F762774A5F}"/>
              </a:ext>
            </a:extLst>
          </p:cNvPr>
          <p:cNvPicPr>
            <a:picLocks noChangeAspect="1"/>
          </p:cNvPicPr>
          <p:nvPr/>
        </p:nvPicPr>
        <p:blipFill>
          <a:blip r:embed="rId6"/>
          <a:stretch>
            <a:fillRect/>
          </a:stretch>
        </p:blipFill>
        <p:spPr>
          <a:xfrm>
            <a:off x="2546763" y="1416569"/>
            <a:ext cx="4872799" cy="2478610"/>
          </a:xfrm>
          <a:prstGeom prst="rect">
            <a:avLst/>
          </a:prstGeom>
        </p:spPr>
      </p:pic>
    </p:spTree>
    <p:extLst>
      <p:ext uri="{BB962C8B-B14F-4D97-AF65-F5344CB8AC3E}">
        <p14:creationId xmlns:p14="http://schemas.microsoft.com/office/powerpoint/2010/main" val="141658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6B824-0B6A-4D5E-ABDE-242D3D1746D9}"/>
              </a:ext>
            </a:extLst>
          </p:cNvPr>
          <p:cNvSpPr>
            <a:spLocks noGrp="1"/>
          </p:cNvSpPr>
          <p:nvPr>
            <p:ph type="title"/>
          </p:nvPr>
        </p:nvSpPr>
        <p:spPr/>
        <p:txBody>
          <a:bodyPr>
            <a:normAutofit/>
          </a:bodyPr>
          <a:lstStyle/>
          <a:p>
            <a:r>
              <a:rPr lang="en-US" sz="4000" dirty="0"/>
              <a:t>Wireless Communication Network Infrastructure</a:t>
            </a:r>
          </a:p>
        </p:txBody>
      </p:sp>
      <p:sp>
        <p:nvSpPr>
          <p:cNvPr id="3" name="Content Placeholder 2">
            <a:extLst>
              <a:ext uri="{FF2B5EF4-FFF2-40B4-BE49-F238E27FC236}">
                <a16:creationId xmlns:a16="http://schemas.microsoft.com/office/drawing/2014/main" id="{5BAB7CD9-C30E-4577-843B-FBB0A5778199}"/>
              </a:ext>
            </a:extLst>
          </p:cNvPr>
          <p:cNvSpPr>
            <a:spLocks noGrp="1"/>
          </p:cNvSpPr>
          <p:nvPr>
            <p:ph idx="1"/>
          </p:nvPr>
        </p:nvSpPr>
        <p:spPr/>
        <p:txBody>
          <a:bodyPr>
            <a:normAutofit fontScale="92500" lnSpcReduction="10000"/>
          </a:bodyPr>
          <a:lstStyle/>
          <a:p>
            <a:pPr>
              <a:lnSpc>
                <a:spcPct val="100000"/>
              </a:lnSpc>
            </a:pPr>
            <a:r>
              <a:rPr lang="en-US" dirty="0"/>
              <a:t>Most wireless communication systems only deploy wireless components at the edge of the communication infrastructure</a:t>
            </a:r>
          </a:p>
          <a:p>
            <a:pPr>
              <a:lnSpc>
                <a:spcPct val="100000"/>
              </a:lnSpc>
            </a:pPr>
            <a:r>
              <a:rPr lang="en-US" dirty="0"/>
              <a:t>The core network in a general wireless communication infrastructure is a wired network.</a:t>
            </a:r>
          </a:p>
          <a:p>
            <a:pPr>
              <a:lnSpc>
                <a:spcPct val="100000"/>
              </a:lnSpc>
            </a:pPr>
            <a:r>
              <a:rPr lang="en-US" dirty="0"/>
              <a:t>The wireless access is provided with extra components and resources to the core network infrastructure.</a:t>
            </a:r>
          </a:p>
          <a:p>
            <a:pPr lvl="1">
              <a:lnSpc>
                <a:spcPct val="100000"/>
              </a:lnSpc>
            </a:pPr>
            <a:r>
              <a:rPr lang="en-US" dirty="0"/>
              <a:t>Wireless transceivers: base stations, access point (AP), mobile stations (MSs), etc.</a:t>
            </a:r>
          </a:p>
          <a:p>
            <a:pPr lvl="1">
              <a:lnSpc>
                <a:spcPct val="100000"/>
              </a:lnSpc>
            </a:pPr>
            <a:r>
              <a:rPr lang="en-US" dirty="0"/>
              <a:t>Management entities: mobility management, power management, radio resource management, security management, etc.</a:t>
            </a:r>
          </a:p>
          <a:p>
            <a:pPr lvl="1">
              <a:lnSpc>
                <a:spcPct val="100000"/>
              </a:lnSpc>
            </a:pPr>
            <a:r>
              <a:rPr lang="en-US" dirty="0"/>
              <a:t>Spectrum: radio frequency bands for data transmission and possible air interface.</a:t>
            </a:r>
          </a:p>
          <a:p>
            <a:pPr lvl="1">
              <a:lnSpc>
                <a:spcPct val="100000"/>
              </a:lnSpc>
            </a:pPr>
            <a:r>
              <a:rPr lang="en-US" dirty="0"/>
              <a:t>Deployment: spectrum reuse in communications, wireless network design, etc.</a:t>
            </a:r>
          </a:p>
        </p:txBody>
      </p:sp>
      <p:sp>
        <p:nvSpPr>
          <p:cNvPr id="4" name="Slide Number Placeholder 3">
            <a:extLst>
              <a:ext uri="{FF2B5EF4-FFF2-40B4-BE49-F238E27FC236}">
                <a16:creationId xmlns:a16="http://schemas.microsoft.com/office/drawing/2014/main" id="{67E6718B-3A1C-4088-8D1E-606E937BD31D}"/>
              </a:ext>
            </a:extLst>
          </p:cNvPr>
          <p:cNvSpPr>
            <a:spLocks noGrp="1"/>
          </p:cNvSpPr>
          <p:nvPr>
            <p:ph type="sldNum" sz="quarter" idx="12"/>
          </p:nvPr>
        </p:nvSpPr>
        <p:spPr/>
        <p:txBody>
          <a:bodyPr/>
          <a:lstStyle/>
          <a:p>
            <a:fld id="{4DCEE53B-375E-4232-8902-AF0B91D084AB}" type="slidenum">
              <a:rPr lang="en-US" smtClean="0"/>
              <a:t>6</a:t>
            </a:fld>
            <a:endParaRPr lang="en-US"/>
          </a:p>
        </p:txBody>
      </p:sp>
    </p:spTree>
    <p:extLst>
      <p:ext uri="{BB962C8B-B14F-4D97-AF65-F5344CB8AC3E}">
        <p14:creationId xmlns:p14="http://schemas.microsoft.com/office/powerpoint/2010/main" val="193803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1FB7CC-D2A5-C749-8D9F-01B9FA12978B}"/>
              </a:ext>
            </a:extLst>
          </p:cNvPr>
          <p:cNvSpPr>
            <a:spLocks noGrp="1"/>
          </p:cNvSpPr>
          <p:nvPr>
            <p:ph type="title"/>
          </p:nvPr>
        </p:nvSpPr>
        <p:spPr>
          <a:xfrm>
            <a:off x="787400" y="235921"/>
            <a:ext cx="10515600" cy="894622"/>
          </a:xfrm>
        </p:spPr>
        <p:txBody>
          <a:bodyPr/>
          <a:lstStyle/>
          <a:p>
            <a:r>
              <a:rPr lang="en-US" dirty="0"/>
              <a:t>Elements of a Wireless Network</a:t>
            </a:r>
          </a:p>
        </p:txBody>
      </p:sp>
      <p:sp>
        <p:nvSpPr>
          <p:cNvPr id="4" name="Slide Number Placeholder 3">
            <a:extLst>
              <a:ext uri="{FF2B5EF4-FFF2-40B4-BE49-F238E27FC236}">
                <a16:creationId xmlns:a16="http://schemas.microsoft.com/office/drawing/2014/main" id="{78979769-3B28-CC48-AFB2-345BF93C7812}"/>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Wireless and Mobile Networks: 7- </a:t>
            </a:r>
            <a:fld id="{C4204591-24BD-A542-B9D5-F8D8A88D2FEE}" type="slidenum">
              <a:rPr lang="en-US" smtClean="0"/>
              <a:pPr/>
              <a:t>7</a:t>
            </a:fld>
            <a:endParaRPr lang="en-US" dirty="0"/>
          </a:p>
        </p:txBody>
      </p:sp>
      <p:sp>
        <p:nvSpPr>
          <p:cNvPr id="125" name="Oval 5">
            <a:extLst>
              <a:ext uri="{FF2B5EF4-FFF2-40B4-BE49-F238E27FC236}">
                <a16:creationId xmlns:a16="http://schemas.microsoft.com/office/drawing/2014/main" id="{6FD887B1-36B7-C042-AF16-EC543F193250}"/>
              </a:ext>
            </a:extLst>
          </p:cNvPr>
          <p:cNvSpPr>
            <a:spLocks noChangeArrowheads="1"/>
          </p:cNvSpPr>
          <p:nvPr/>
        </p:nvSpPr>
        <p:spPr bwMode="auto">
          <a:xfrm>
            <a:off x="4816475" y="4378325"/>
            <a:ext cx="2152650" cy="2093913"/>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6" name="Oval 11">
            <a:extLst>
              <a:ext uri="{FF2B5EF4-FFF2-40B4-BE49-F238E27FC236}">
                <a16:creationId xmlns:a16="http://schemas.microsoft.com/office/drawing/2014/main" id="{E4A6400A-EFEA-6943-B38A-9D6A4B5A9B80}"/>
              </a:ext>
            </a:extLst>
          </p:cNvPr>
          <p:cNvSpPr>
            <a:spLocks noChangeArrowheads="1"/>
          </p:cNvSpPr>
          <p:nvPr/>
        </p:nvSpPr>
        <p:spPr bwMode="auto">
          <a:xfrm>
            <a:off x="650875" y="1290638"/>
            <a:ext cx="2252663" cy="2286000"/>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7" name="Line 22">
            <a:extLst>
              <a:ext uri="{FF2B5EF4-FFF2-40B4-BE49-F238E27FC236}">
                <a16:creationId xmlns:a16="http://schemas.microsoft.com/office/drawing/2014/main" id="{7B958348-F69B-0945-B7D1-5D0DD9A351D9}"/>
              </a:ext>
            </a:extLst>
          </p:cNvPr>
          <p:cNvSpPr>
            <a:spLocks noChangeShapeType="1"/>
          </p:cNvSpPr>
          <p:nvPr/>
        </p:nvSpPr>
        <p:spPr bwMode="auto">
          <a:xfrm>
            <a:off x="1798638" y="2447925"/>
            <a:ext cx="1277937" cy="65563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28" name="Oval 23">
            <a:extLst>
              <a:ext uri="{FF2B5EF4-FFF2-40B4-BE49-F238E27FC236}">
                <a16:creationId xmlns:a16="http://schemas.microsoft.com/office/drawing/2014/main" id="{6DC7CEC3-9E37-6C43-B01A-57E7BFF18F47}"/>
              </a:ext>
            </a:extLst>
          </p:cNvPr>
          <p:cNvSpPr>
            <a:spLocks noChangeArrowheads="1"/>
          </p:cNvSpPr>
          <p:nvPr/>
        </p:nvSpPr>
        <p:spPr bwMode="auto">
          <a:xfrm>
            <a:off x="1524000" y="4033838"/>
            <a:ext cx="1038225" cy="100488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9" name="Oval 38">
            <a:extLst>
              <a:ext uri="{FF2B5EF4-FFF2-40B4-BE49-F238E27FC236}">
                <a16:creationId xmlns:a16="http://schemas.microsoft.com/office/drawing/2014/main" id="{D2BE75E6-7844-934E-960A-D867D9A2310E}"/>
              </a:ext>
            </a:extLst>
          </p:cNvPr>
          <p:cNvSpPr>
            <a:spLocks noChangeArrowheads="1"/>
          </p:cNvSpPr>
          <p:nvPr/>
        </p:nvSpPr>
        <p:spPr bwMode="auto">
          <a:xfrm>
            <a:off x="3108325" y="4440238"/>
            <a:ext cx="2278063" cy="205263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30" name="Line 59">
            <a:extLst>
              <a:ext uri="{FF2B5EF4-FFF2-40B4-BE49-F238E27FC236}">
                <a16:creationId xmlns:a16="http://schemas.microsoft.com/office/drawing/2014/main" id="{09A1ED68-4C61-C547-B087-02636BAFB272}"/>
              </a:ext>
            </a:extLst>
          </p:cNvPr>
          <p:cNvSpPr>
            <a:spLocks noChangeShapeType="1"/>
          </p:cNvSpPr>
          <p:nvPr/>
        </p:nvSpPr>
        <p:spPr bwMode="auto">
          <a:xfrm>
            <a:off x="5360988" y="5424488"/>
            <a:ext cx="304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1" name="Line 60">
            <a:extLst>
              <a:ext uri="{FF2B5EF4-FFF2-40B4-BE49-F238E27FC236}">
                <a16:creationId xmlns:a16="http://schemas.microsoft.com/office/drawing/2014/main" id="{DCF89B4B-F2C0-9B46-A017-74044CA88C80}"/>
              </a:ext>
            </a:extLst>
          </p:cNvPr>
          <p:cNvSpPr>
            <a:spLocks noChangeShapeType="1"/>
          </p:cNvSpPr>
          <p:nvPr/>
        </p:nvSpPr>
        <p:spPr bwMode="auto">
          <a:xfrm flipH="1">
            <a:off x="4873625" y="5327650"/>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2" name="Line 61">
            <a:extLst>
              <a:ext uri="{FF2B5EF4-FFF2-40B4-BE49-F238E27FC236}">
                <a16:creationId xmlns:a16="http://schemas.microsoft.com/office/drawing/2014/main" id="{CB846523-0AE5-B44E-9CD4-A5780699DE7D}"/>
              </a:ext>
            </a:extLst>
          </p:cNvPr>
          <p:cNvSpPr>
            <a:spLocks noChangeShapeType="1"/>
          </p:cNvSpPr>
          <p:nvPr/>
        </p:nvSpPr>
        <p:spPr bwMode="auto">
          <a:xfrm flipH="1">
            <a:off x="4887913" y="5403850"/>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3" name="Line 62">
            <a:extLst>
              <a:ext uri="{FF2B5EF4-FFF2-40B4-BE49-F238E27FC236}">
                <a16:creationId xmlns:a16="http://schemas.microsoft.com/office/drawing/2014/main" id="{3D8D61FF-B178-A042-9F75-800F5BC23FCA}"/>
              </a:ext>
            </a:extLst>
          </p:cNvPr>
          <p:cNvSpPr>
            <a:spLocks noChangeShapeType="1"/>
          </p:cNvSpPr>
          <p:nvPr/>
        </p:nvSpPr>
        <p:spPr bwMode="auto">
          <a:xfrm flipH="1">
            <a:off x="4830763" y="5470525"/>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4" name="Line 64">
            <a:extLst>
              <a:ext uri="{FF2B5EF4-FFF2-40B4-BE49-F238E27FC236}">
                <a16:creationId xmlns:a16="http://schemas.microsoft.com/office/drawing/2014/main" id="{0E054FAC-6E60-6F42-9532-E4FBA10A891B}"/>
              </a:ext>
            </a:extLst>
          </p:cNvPr>
          <p:cNvSpPr>
            <a:spLocks noChangeShapeType="1"/>
          </p:cNvSpPr>
          <p:nvPr/>
        </p:nvSpPr>
        <p:spPr bwMode="auto">
          <a:xfrm flipV="1">
            <a:off x="4308475" y="4144963"/>
            <a:ext cx="50800" cy="111760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nvGrpSpPr>
          <p:cNvPr id="135" name="Group 356">
            <a:extLst>
              <a:ext uri="{FF2B5EF4-FFF2-40B4-BE49-F238E27FC236}">
                <a16:creationId xmlns:a16="http://schemas.microsoft.com/office/drawing/2014/main" id="{33648B09-CC71-7244-88FB-21FDB43B1417}"/>
              </a:ext>
            </a:extLst>
          </p:cNvPr>
          <p:cNvGrpSpPr>
            <a:grpSpLocks/>
          </p:cNvGrpSpPr>
          <p:nvPr/>
        </p:nvGrpSpPr>
        <p:grpSpPr bwMode="auto">
          <a:xfrm>
            <a:off x="6442075" y="4867275"/>
            <a:ext cx="331788" cy="368300"/>
            <a:chOff x="313" y="1497"/>
            <a:chExt cx="1152" cy="1014"/>
          </a:xfrm>
        </p:grpSpPr>
        <p:pic>
          <p:nvPicPr>
            <p:cNvPr id="136" name="Picture 354" descr="laptop_stylized_small">
              <a:extLst>
                <a:ext uri="{FF2B5EF4-FFF2-40B4-BE49-F238E27FC236}">
                  <a16:creationId xmlns:a16="http://schemas.microsoft.com/office/drawing/2014/main" id="{916388DC-DFC7-6644-A58A-7E3CE3A4F6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7" name="Picture 355" descr="antenna_stylized">
              <a:extLst>
                <a:ext uri="{FF2B5EF4-FFF2-40B4-BE49-F238E27FC236}">
                  <a16:creationId xmlns:a16="http://schemas.microsoft.com/office/drawing/2014/main" id="{37884014-95FD-4041-8DD3-B67813446B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38" name="Group 361">
            <a:extLst>
              <a:ext uri="{FF2B5EF4-FFF2-40B4-BE49-F238E27FC236}">
                <a16:creationId xmlns:a16="http://schemas.microsoft.com/office/drawing/2014/main" id="{F0D83CBC-A45C-DB46-B426-BC3CB27E561A}"/>
              </a:ext>
            </a:extLst>
          </p:cNvPr>
          <p:cNvGrpSpPr>
            <a:grpSpLocks/>
          </p:cNvGrpSpPr>
          <p:nvPr/>
        </p:nvGrpSpPr>
        <p:grpSpPr bwMode="auto">
          <a:xfrm>
            <a:off x="2071688" y="4195763"/>
            <a:ext cx="396875" cy="388937"/>
            <a:chOff x="2967" y="478"/>
            <a:chExt cx="788" cy="625"/>
          </a:xfrm>
        </p:grpSpPr>
        <p:pic>
          <p:nvPicPr>
            <p:cNvPr id="139" name="Picture 358" descr="access_point_stylized_small">
              <a:extLst>
                <a:ext uri="{FF2B5EF4-FFF2-40B4-BE49-F238E27FC236}">
                  <a16:creationId xmlns:a16="http://schemas.microsoft.com/office/drawing/2014/main" id="{5FE77BF3-1EFB-E041-BAC1-94C95522F1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0" name="Picture 360" descr="antenna_radiation_stylized">
              <a:extLst>
                <a:ext uri="{FF2B5EF4-FFF2-40B4-BE49-F238E27FC236}">
                  <a16:creationId xmlns:a16="http://schemas.microsoft.com/office/drawing/2014/main" id="{ED27BB04-ED6E-0D4B-8FE8-C96C4F7B95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41" name="Group 1">
            <a:extLst>
              <a:ext uri="{FF2B5EF4-FFF2-40B4-BE49-F238E27FC236}">
                <a16:creationId xmlns:a16="http://schemas.microsoft.com/office/drawing/2014/main" id="{F8EB07E3-DFC0-A445-A33D-75C2AD0A9EF8}"/>
              </a:ext>
            </a:extLst>
          </p:cNvPr>
          <p:cNvGrpSpPr>
            <a:grpSpLocks/>
          </p:cNvGrpSpPr>
          <p:nvPr/>
        </p:nvGrpSpPr>
        <p:grpSpPr bwMode="auto">
          <a:xfrm>
            <a:off x="5668963" y="4957763"/>
            <a:ext cx="458787" cy="620712"/>
            <a:chOff x="5955030" y="3031808"/>
            <a:chExt cx="914400" cy="1398587"/>
          </a:xfrm>
        </p:grpSpPr>
        <p:grpSp>
          <p:nvGrpSpPr>
            <p:cNvPr id="142" name="Group 398">
              <a:extLst>
                <a:ext uri="{FF2B5EF4-FFF2-40B4-BE49-F238E27FC236}">
                  <a16:creationId xmlns:a16="http://schemas.microsoft.com/office/drawing/2014/main" id="{B220ABB4-ABAB-CE46-BE7A-ED482AEAA84D}"/>
                </a:ext>
              </a:extLst>
            </p:cNvPr>
            <p:cNvGrpSpPr>
              <a:grpSpLocks/>
            </p:cNvGrpSpPr>
            <p:nvPr/>
          </p:nvGrpSpPr>
          <p:grpSpPr bwMode="auto">
            <a:xfrm>
              <a:off x="6097905" y="3403283"/>
              <a:ext cx="596900" cy="1027112"/>
              <a:chOff x="3130" y="3288"/>
              <a:chExt cx="410" cy="742"/>
            </a:xfrm>
          </p:grpSpPr>
          <p:sp>
            <p:nvSpPr>
              <p:cNvPr id="144" name="Line 270">
                <a:extLst>
                  <a:ext uri="{FF2B5EF4-FFF2-40B4-BE49-F238E27FC236}">
                    <a16:creationId xmlns:a16="http://schemas.microsoft.com/office/drawing/2014/main" id="{EB3D1AFB-9917-EB40-AEBE-C975E63F26BD}"/>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5" name="Line 271">
                <a:extLst>
                  <a:ext uri="{FF2B5EF4-FFF2-40B4-BE49-F238E27FC236}">
                    <a16:creationId xmlns:a16="http://schemas.microsoft.com/office/drawing/2014/main" id="{E08FC51C-048E-3E4D-9A0F-1FD8F96EBAB2}"/>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6" name="Line 272">
                <a:extLst>
                  <a:ext uri="{FF2B5EF4-FFF2-40B4-BE49-F238E27FC236}">
                    <a16:creationId xmlns:a16="http://schemas.microsoft.com/office/drawing/2014/main" id="{F60BFC20-FF60-2749-A1D5-607289DB4114}"/>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7" name="Line 273">
                <a:extLst>
                  <a:ext uri="{FF2B5EF4-FFF2-40B4-BE49-F238E27FC236}">
                    <a16:creationId xmlns:a16="http://schemas.microsoft.com/office/drawing/2014/main" id="{512627BE-7F4B-E642-8B83-2CFC68BC44F5}"/>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8" name="Line 274">
                <a:extLst>
                  <a:ext uri="{FF2B5EF4-FFF2-40B4-BE49-F238E27FC236}">
                    <a16:creationId xmlns:a16="http://schemas.microsoft.com/office/drawing/2014/main" id="{4E8A0C01-D6A7-1F42-A4A2-1DC6B281EFD6}"/>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9" name="Line 275">
                <a:extLst>
                  <a:ext uri="{FF2B5EF4-FFF2-40B4-BE49-F238E27FC236}">
                    <a16:creationId xmlns:a16="http://schemas.microsoft.com/office/drawing/2014/main" id="{7438FAEA-A6F2-A246-8105-F54EDDC70154}"/>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0" name="Line 276">
                <a:extLst>
                  <a:ext uri="{FF2B5EF4-FFF2-40B4-BE49-F238E27FC236}">
                    <a16:creationId xmlns:a16="http://schemas.microsoft.com/office/drawing/2014/main" id="{E69B15B3-9399-E041-878F-938173CDFFEE}"/>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1" name="Line 277">
                <a:extLst>
                  <a:ext uri="{FF2B5EF4-FFF2-40B4-BE49-F238E27FC236}">
                    <a16:creationId xmlns:a16="http://schemas.microsoft.com/office/drawing/2014/main" id="{1E4874DA-7ED7-874D-B991-AABE14689B1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2" name="Line 278">
                <a:extLst>
                  <a:ext uri="{FF2B5EF4-FFF2-40B4-BE49-F238E27FC236}">
                    <a16:creationId xmlns:a16="http://schemas.microsoft.com/office/drawing/2014/main" id="{6D14A8CC-9625-344D-A6EB-3F17469C477D}"/>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3" name="Line 279">
                <a:extLst>
                  <a:ext uri="{FF2B5EF4-FFF2-40B4-BE49-F238E27FC236}">
                    <a16:creationId xmlns:a16="http://schemas.microsoft.com/office/drawing/2014/main" id="{F87A61CD-1278-5C40-A7DA-1D6151D5DB1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4" name="Line 280">
                <a:extLst>
                  <a:ext uri="{FF2B5EF4-FFF2-40B4-BE49-F238E27FC236}">
                    <a16:creationId xmlns:a16="http://schemas.microsoft.com/office/drawing/2014/main" id="{C0E5602D-DC2C-1843-8D4A-58D3A1ED1DD5}"/>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5" name="Line 281">
                <a:extLst>
                  <a:ext uri="{FF2B5EF4-FFF2-40B4-BE49-F238E27FC236}">
                    <a16:creationId xmlns:a16="http://schemas.microsoft.com/office/drawing/2014/main" id="{DD5E8B9D-A9BC-9746-BBCA-405945A54B48}"/>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6" name="Line 282">
                <a:extLst>
                  <a:ext uri="{FF2B5EF4-FFF2-40B4-BE49-F238E27FC236}">
                    <a16:creationId xmlns:a16="http://schemas.microsoft.com/office/drawing/2014/main" id="{19AF81E9-349A-9344-8D71-5F08AE6BFF3C}"/>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7" name="Line 283">
                <a:extLst>
                  <a:ext uri="{FF2B5EF4-FFF2-40B4-BE49-F238E27FC236}">
                    <a16:creationId xmlns:a16="http://schemas.microsoft.com/office/drawing/2014/main" id="{84FD3D45-465C-2A4D-8826-8073E7679263}"/>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8" name="Line 284">
                <a:extLst>
                  <a:ext uri="{FF2B5EF4-FFF2-40B4-BE49-F238E27FC236}">
                    <a16:creationId xmlns:a16="http://schemas.microsoft.com/office/drawing/2014/main" id="{236149EB-A521-C54B-978B-B2F3D2A80FF2}"/>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43" name="Picture 399" descr="cell_tower_radiation copy">
              <a:extLst>
                <a:ext uri="{FF2B5EF4-FFF2-40B4-BE49-F238E27FC236}">
                  <a16:creationId xmlns:a16="http://schemas.microsoft.com/office/drawing/2014/main" id="{15477466-B0BB-D045-8469-CE320C8C19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59" name="Group 403">
            <a:extLst>
              <a:ext uri="{FF2B5EF4-FFF2-40B4-BE49-F238E27FC236}">
                <a16:creationId xmlns:a16="http://schemas.microsoft.com/office/drawing/2014/main" id="{7E28037A-7EFC-0B46-95B9-4678DDAA8EC2}"/>
              </a:ext>
            </a:extLst>
          </p:cNvPr>
          <p:cNvGrpSpPr>
            <a:grpSpLocks/>
          </p:cNvGrpSpPr>
          <p:nvPr/>
        </p:nvGrpSpPr>
        <p:grpSpPr bwMode="auto">
          <a:xfrm>
            <a:off x="3403600" y="5354638"/>
            <a:ext cx="527050" cy="392112"/>
            <a:chOff x="2751" y="1851"/>
            <a:chExt cx="462" cy="478"/>
          </a:xfrm>
        </p:grpSpPr>
        <p:pic>
          <p:nvPicPr>
            <p:cNvPr id="160" name="Picture 364" descr="iphone_stylized_small">
              <a:extLst>
                <a:ext uri="{FF2B5EF4-FFF2-40B4-BE49-F238E27FC236}">
                  <a16:creationId xmlns:a16="http://schemas.microsoft.com/office/drawing/2014/main" id="{C84FCFF4-A725-4549-A2E6-AB7B6D19647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1" name="Picture 402" descr="antenna_radiation_stylized">
              <a:extLst>
                <a:ext uri="{FF2B5EF4-FFF2-40B4-BE49-F238E27FC236}">
                  <a16:creationId xmlns:a16="http://schemas.microsoft.com/office/drawing/2014/main" id="{E54086FD-B992-B84A-9956-901A6D564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62" name="Group 100">
            <a:extLst>
              <a:ext uri="{FF2B5EF4-FFF2-40B4-BE49-F238E27FC236}">
                <a16:creationId xmlns:a16="http://schemas.microsoft.com/office/drawing/2014/main" id="{E7C998EB-2394-544D-80BB-533A98F699A4}"/>
              </a:ext>
            </a:extLst>
          </p:cNvPr>
          <p:cNvGrpSpPr>
            <a:grpSpLocks/>
          </p:cNvGrpSpPr>
          <p:nvPr/>
        </p:nvGrpSpPr>
        <p:grpSpPr bwMode="auto">
          <a:xfrm>
            <a:off x="4094163" y="4987925"/>
            <a:ext cx="458787" cy="620713"/>
            <a:chOff x="5955030" y="3031808"/>
            <a:chExt cx="914400" cy="1398587"/>
          </a:xfrm>
        </p:grpSpPr>
        <p:grpSp>
          <p:nvGrpSpPr>
            <p:cNvPr id="163" name="Group 398">
              <a:extLst>
                <a:ext uri="{FF2B5EF4-FFF2-40B4-BE49-F238E27FC236}">
                  <a16:creationId xmlns:a16="http://schemas.microsoft.com/office/drawing/2014/main" id="{4BA56D45-414C-BE4C-9A22-F243E7D162B0}"/>
                </a:ext>
              </a:extLst>
            </p:cNvPr>
            <p:cNvGrpSpPr>
              <a:grpSpLocks/>
            </p:cNvGrpSpPr>
            <p:nvPr/>
          </p:nvGrpSpPr>
          <p:grpSpPr bwMode="auto">
            <a:xfrm>
              <a:off x="6097905" y="3403283"/>
              <a:ext cx="596900" cy="1027112"/>
              <a:chOff x="3130" y="3288"/>
              <a:chExt cx="410" cy="742"/>
            </a:xfrm>
          </p:grpSpPr>
          <p:sp>
            <p:nvSpPr>
              <p:cNvPr id="165" name="Line 270">
                <a:extLst>
                  <a:ext uri="{FF2B5EF4-FFF2-40B4-BE49-F238E27FC236}">
                    <a16:creationId xmlns:a16="http://schemas.microsoft.com/office/drawing/2014/main" id="{C419645E-7341-1E42-A987-8906510D2DEF}"/>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6" name="Line 271">
                <a:extLst>
                  <a:ext uri="{FF2B5EF4-FFF2-40B4-BE49-F238E27FC236}">
                    <a16:creationId xmlns:a16="http://schemas.microsoft.com/office/drawing/2014/main" id="{E3413CC8-503E-F54F-9020-EA30E1FB6B6B}"/>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7" name="Line 272">
                <a:extLst>
                  <a:ext uri="{FF2B5EF4-FFF2-40B4-BE49-F238E27FC236}">
                    <a16:creationId xmlns:a16="http://schemas.microsoft.com/office/drawing/2014/main" id="{32BE2CA0-4934-C548-8F71-8643317D620B}"/>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8" name="Line 273">
                <a:extLst>
                  <a:ext uri="{FF2B5EF4-FFF2-40B4-BE49-F238E27FC236}">
                    <a16:creationId xmlns:a16="http://schemas.microsoft.com/office/drawing/2014/main" id="{0F568FA7-5D04-F249-88F8-D9BF4BB14387}"/>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9" name="Line 274">
                <a:extLst>
                  <a:ext uri="{FF2B5EF4-FFF2-40B4-BE49-F238E27FC236}">
                    <a16:creationId xmlns:a16="http://schemas.microsoft.com/office/drawing/2014/main" id="{FC33DD3A-B462-0C49-9211-16445A4184BB}"/>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0" name="Line 275">
                <a:extLst>
                  <a:ext uri="{FF2B5EF4-FFF2-40B4-BE49-F238E27FC236}">
                    <a16:creationId xmlns:a16="http://schemas.microsoft.com/office/drawing/2014/main" id="{A27E10EF-E77C-324E-ABE5-7D9D36FAFB95}"/>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1" name="Line 276">
                <a:extLst>
                  <a:ext uri="{FF2B5EF4-FFF2-40B4-BE49-F238E27FC236}">
                    <a16:creationId xmlns:a16="http://schemas.microsoft.com/office/drawing/2014/main" id="{38A6549E-F28B-E548-A11B-F2688FE02DE6}"/>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2" name="Line 277">
                <a:extLst>
                  <a:ext uri="{FF2B5EF4-FFF2-40B4-BE49-F238E27FC236}">
                    <a16:creationId xmlns:a16="http://schemas.microsoft.com/office/drawing/2014/main" id="{CF1EC650-3BA3-404C-9765-2B632619ECD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3" name="Line 278">
                <a:extLst>
                  <a:ext uri="{FF2B5EF4-FFF2-40B4-BE49-F238E27FC236}">
                    <a16:creationId xmlns:a16="http://schemas.microsoft.com/office/drawing/2014/main" id="{633808AB-AED9-EF48-97E4-4DF625A9D8B4}"/>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4" name="Line 279">
                <a:extLst>
                  <a:ext uri="{FF2B5EF4-FFF2-40B4-BE49-F238E27FC236}">
                    <a16:creationId xmlns:a16="http://schemas.microsoft.com/office/drawing/2014/main" id="{F8580CEE-7A5C-7048-9921-68FF09DF0187}"/>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5" name="Line 280">
                <a:extLst>
                  <a:ext uri="{FF2B5EF4-FFF2-40B4-BE49-F238E27FC236}">
                    <a16:creationId xmlns:a16="http://schemas.microsoft.com/office/drawing/2014/main" id="{00996F04-1F8B-CC4D-B37A-210D0A122CC8}"/>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6" name="Line 281">
                <a:extLst>
                  <a:ext uri="{FF2B5EF4-FFF2-40B4-BE49-F238E27FC236}">
                    <a16:creationId xmlns:a16="http://schemas.microsoft.com/office/drawing/2014/main" id="{F19E527D-6BF3-CC47-875A-C4D2C88E88E1}"/>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7" name="Line 282">
                <a:extLst>
                  <a:ext uri="{FF2B5EF4-FFF2-40B4-BE49-F238E27FC236}">
                    <a16:creationId xmlns:a16="http://schemas.microsoft.com/office/drawing/2014/main" id="{18E888AA-D35B-AE4C-90FA-C2A7AF93347F}"/>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8" name="Line 283">
                <a:extLst>
                  <a:ext uri="{FF2B5EF4-FFF2-40B4-BE49-F238E27FC236}">
                    <a16:creationId xmlns:a16="http://schemas.microsoft.com/office/drawing/2014/main" id="{B8D4E8F1-7790-4D40-A0EB-41F3ADEAB496}"/>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9" name="Line 284">
                <a:extLst>
                  <a:ext uri="{FF2B5EF4-FFF2-40B4-BE49-F238E27FC236}">
                    <a16:creationId xmlns:a16="http://schemas.microsoft.com/office/drawing/2014/main" id="{D429B434-2C40-F74E-8CAE-0FC7B5346509}"/>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64" name="Picture 399" descr="cell_tower_radiation copy">
              <a:extLst>
                <a:ext uri="{FF2B5EF4-FFF2-40B4-BE49-F238E27FC236}">
                  <a16:creationId xmlns:a16="http://schemas.microsoft.com/office/drawing/2014/main" id="{A9CD3D46-2E69-B845-B173-09090C1C4EE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0" name="Group 356">
            <a:extLst>
              <a:ext uri="{FF2B5EF4-FFF2-40B4-BE49-F238E27FC236}">
                <a16:creationId xmlns:a16="http://schemas.microsoft.com/office/drawing/2014/main" id="{8FC9C87C-2193-FD4F-BA1A-A7FDAA554282}"/>
              </a:ext>
            </a:extLst>
          </p:cNvPr>
          <p:cNvGrpSpPr>
            <a:grpSpLocks/>
          </p:cNvGrpSpPr>
          <p:nvPr/>
        </p:nvGrpSpPr>
        <p:grpSpPr bwMode="auto">
          <a:xfrm>
            <a:off x="5781675" y="5791200"/>
            <a:ext cx="361950" cy="338138"/>
            <a:chOff x="313" y="1497"/>
            <a:chExt cx="1152" cy="1014"/>
          </a:xfrm>
        </p:grpSpPr>
        <p:pic>
          <p:nvPicPr>
            <p:cNvPr id="181" name="Picture 354" descr="laptop_stylized_small">
              <a:extLst>
                <a:ext uri="{FF2B5EF4-FFF2-40B4-BE49-F238E27FC236}">
                  <a16:creationId xmlns:a16="http://schemas.microsoft.com/office/drawing/2014/main" id="{21BC2357-8DAB-214A-992E-C0220012BD2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2" name="Picture 355" descr="antenna_stylized">
              <a:extLst>
                <a:ext uri="{FF2B5EF4-FFF2-40B4-BE49-F238E27FC236}">
                  <a16:creationId xmlns:a16="http://schemas.microsoft.com/office/drawing/2014/main" id="{FD2019DB-E154-D74C-9D01-E47FB814019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3" name="Group 356">
            <a:extLst>
              <a:ext uri="{FF2B5EF4-FFF2-40B4-BE49-F238E27FC236}">
                <a16:creationId xmlns:a16="http://schemas.microsoft.com/office/drawing/2014/main" id="{72BBF72D-947D-B841-83D8-A2FA489C0CFA}"/>
              </a:ext>
            </a:extLst>
          </p:cNvPr>
          <p:cNvGrpSpPr>
            <a:grpSpLocks/>
          </p:cNvGrpSpPr>
          <p:nvPr/>
        </p:nvGrpSpPr>
        <p:grpSpPr bwMode="auto">
          <a:xfrm>
            <a:off x="4551363" y="5811838"/>
            <a:ext cx="376237" cy="347662"/>
            <a:chOff x="313" y="1497"/>
            <a:chExt cx="1152" cy="1014"/>
          </a:xfrm>
        </p:grpSpPr>
        <p:pic>
          <p:nvPicPr>
            <p:cNvPr id="184" name="Picture 354" descr="laptop_stylized_small">
              <a:extLst>
                <a:ext uri="{FF2B5EF4-FFF2-40B4-BE49-F238E27FC236}">
                  <a16:creationId xmlns:a16="http://schemas.microsoft.com/office/drawing/2014/main" id="{836F4D94-BCDF-3542-A343-115E952ED2E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5" name="Picture 355" descr="antenna_stylized">
              <a:extLst>
                <a:ext uri="{FF2B5EF4-FFF2-40B4-BE49-F238E27FC236}">
                  <a16:creationId xmlns:a16="http://schemas.microsoft.com/office/drawing/2014/main" id="{B4D8151E-705C-EE40-B724-E0B69FCF06D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6" name="Group 356">
            <a:extLst>
              <a:ext uri="{FF2B5EF4-FFF2-40B4-BE49-F238E27FC236}">
                <a16:creationId xmlns:a16="http://schemas.microsoft.com/office/drawing/2014/main" id="{90CF8AA6-D241-564C-A835-C42E9A50FB94}"/>
              </a:ext>
            </a:extLst>
          </p:cNvPr>
          <p:cNvGrpSpPr>
            <a:grpSpLocks/>
          </p:cNvGrpSpPr>
          <p:nvPr/>
        </p:nvGrpSpPr>
        <p:grpSpPr bwMode="auto">
          <a:xfrm>
            <a:off x="3830638" y="5832475"/>
            <a:ext cx="382587" cy="436563"/>
            <a:chOff x="313" y="1497"/>
            <a:chExt cx="1152" cy="1014"/>
          </a:xfrm>
        </p:grpSpPr>
        <p:pic>
          <p:nvPicPr>
            <p:cNvPr id="187" name="Picture 354" descr="laptop_stylized_small">
              <a:extLst>
                <a:ext uri="{FF2B5EF4-FFF2-40B4-BE49-F238E27FC236}">
                  <a16:creationId xmlns:a16="http://schemas.microsoft.com/office/drawing/2014/main" id="{EA37CFAF-38EB-2545-8F20-380411EFBC1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8" name="Picture 355" descr="antenna_stylized">
              <a:extLst>
                <a:ext uri="{FF2B5EF4-FFF2-40B4-BE49-F238E27FC236}">
                  <a16:creationId xmlns:a16="http://schemas.microsoft.com/office/drawing/2014/main" id="{79DFDD41-1102-684C-B91C-88ADEBF387D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9" name="Group 403">
            <a:extLst>
              <a:ext uri="{FF2B5EF4-FFF2-40B4-BE49-F238E27FC236}">
                <a16:creationId xmlns:a16="http://schemas.microsoft.com/office/drawing/2014/main" id="{3D48FC39-032B-A342-BFD0-33CBD6CB3A7F}"/>
              </a:ext>
            </a:extLst>
          </p:cNvPr>
          <p:cNvGrpSpPr>
            <a:grpSpLocks/>
          </p:cNvGrpSpPr>
          <p:nvPr/>
        </p:nvGrpSpPr>
        <p:grpSpPr bwMode="auto">
          <a:xfrm>
            <a:off x="3729038" y="4673600"/>
            <a:ext cx="485775" cy="403225"/>
            <a:chOff x="2751" y="1851"/>
            <a:chExt cx="462" cy="478"/>
          </a:xfrm>
        </p:grpSpPr>
        <p:pic>
          <p:nvPicPr>
            <p:cNvPr id="190" name="Picture 364" descr="iphone_stylized_small">
              <a:extLst>
                <a:ext uri="{FF2B5EF4-FFF2-40B4-BE49-F238E27FC236}">
                  <a16:creationId xmlns:a16="http://schemas.microsoft.com/office/drawing/2014/main" id="{D28B1A7C-E2CC-BE4F-8868-8685B04387B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1" name="Picture 402" descr="antenna_radiation_stylized">
              <a:extLst>
                <a:ext uri="{FF2B5EF4-FFF2-40B4-BE49-F238E27FC236}">
                  <a16:creationId xmlns:a16="http://schemas.microsoft.com/office/drawing/2014/main" id="{5BB3FE4E-87C2-8246-82D8-D49345DCDF27}"/>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2" name="Group 403">
            <a:extLst>
              <a:ext uri="{FF2B5EF4-FFF2-40B4-BE49-F238E27FC236}">
                <a16:creationId xmlns:a16="http://schemas.microsoft.com/office/drawing/2014/main" id="{86FB4197-A7C7-2C4B-87E5-4528376C50B4}"/>
              </a:ext>
            </a:extLst>
          </p:cNvPr>
          <p:cNvGrpSpPr>
            <a:grpSpLocks/>
          </p:cNvGrpSpPr>
          <p:nvPr/>
        </p:nvGrpSpPr>
        <p:grpSpPr bwMode="auto">
          <a:xfrm>
            <a:off x="6289675" y="5334000"/>
            <a:ext cx="525463" cy="392113"/>
            <a:chOff x="2751" y="1851"/>
            <a:chExt cx="462" cy="478"/>
          </a:xfrm>
        </p:grpSpPr>
        <p:pic>
          <p:nvPicPr>
            <p:cNvPr id="193" name="Picture 364" descr="iphone_stylized_small">
              <a:extLst>
                <a:ext uri="{FF2B5EF4-FFF2-40B4-BE49-F238E27FC236}">
                  <a16:creationId xmlns:a16="http://schemas.microsoft.com/office/drawing/2014/main" id="{0C0CDB8A-DE3D-5F4A-A881-49C3DC0504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 name="Picture 402" descr="antenna_radiation_stylized">
              <a:extLst>
                <a:ext uri="{FF2B5EF4-FFF2-40B4-BE49-F238E27FC236}">
                  <a16:creationId xmlns:a16="http://schemas.microsoft.com/office/drawing/2014/main" id="{FBB79140-E464-FA4E-BC03-E9D77416B1D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5" name="Group 356">
            <a:extLst>
              <a:ext uri="{FF2B5EF4-FFF2-40B4-BE49-F238E27FC236}">
                <a16:creationId xmlns:a16="http://schemas.microsoft.com/office/drawing/2014/main" id="{814B233D-4B4F-8340-BCC6-0250B96E73AE}"/>
              </a:ext>
            </a:extLst>
          </p:cNvPr>
          <p:cNvGrpSpPr>
            <a:grpSpLocks/>
          </p:cNvGrpSpPr>
          <p:nvPr/>
        </p:nvGrpSpPr>
        <p:grpSpPr bwMode="auto">
          <a:xfrm>
            <a:off x="4987925" y="5191125"/>
            <a:ext cx="376238" cy="349250"/>
            <a:chOff x="313" y="1497"/>
            <a:chExt cx="1152" cy="1014"/>
          </a:xfrm>
        </p:grpSpPr>
        <p:pic>
          <p:nvPicPr>
            <p:cNvPr id="196" name="Picture 354" descr="laptop_stylized_small">
              <a:extLst>
                <a:ext uri="{FF2B5EF4-FFF2-40B4-BE49-F238E27FC236}">
                  <a16:creationId xmlns:a16="http://schemas.microsoft.com/office/drawing/2014/main" id="{EC5C806D-D5CA-5A4B-958A-3D3885D6353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7" name="Picture 355" descr="antenna_stylized">
              <a:extLst>
                <a:ext uri="{FF2B5EF4-FFF2-40B4-BE49-F238E27FC236}">
                  <a16:creationId xmlns:a16="http://schemas.microsoft.com/office/drawing/2014/main" id="{22DE5A99-B75E-E846-A9CA-B5A4A8A0866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8" name="Group 356">
            <a:extLst>
              <a:ext uri="{FF2B5EF4-FFF2-40B4-BE49-F238E27FC236}">
                <a16:creationId xmlns:a16="http://schemas.microsoft.com/office/drawing/2014/main" id="{44A62913-19C4-CF45-A43E-AF4966B1C6B9}"/>
              </a:ext>
            </a:extLst>
          </p:cNvPr>
          <p:cNvGrpSpPr>
            <a:grpSpLocks/>
          </p:cNvGrpSpPr>
          <p:nvPr/>
        </p:nvGrpSpPr>
        <p:grpSpPr bwMode="auto">
          <a:xfrm>
            <a:off x="1909763" y="4643438"/>
            <a:ext cx="282575" cy="344487"/>
            <a:chOff x="313" y="1497"/>
            <a:chExt cx="1152" cy="1014"/>
          </a:xfrm>
        </p:grpSpPr>
        <p:pic>
          <p:nvPicPr>
            <p:cNvPr id="199" name="Picture 354" descr="laptop_stylized_small">
              <a:extLst>
                <a:ext uri="{FF2B5EF4-FFF2-40B4-BE49-F238E27FC236}">
                  <a16:creationId xmlns:a16="http://schemas.microsoft.com/office/drawing/2014/main" id="{2C6FC57A-B2AA-024C-AA50-833F87F56B20}"/>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0" name="Picture 355" descr="antenna_stylized">
              <a:extLst>
                <a:ext uri="{FF2B5EF4-FFF2-40B4-BE49-F238E27FC236}">
                  <a16:creationId xmlns:a16="http://schemas.microsoft.com/office/drawing/2014/main" id="{A7408C9B-0424-4D46-A3CB-20DA2F96592F}"/>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1" name="Group 403">
            <a:extLst>
              <a:ext uri="{FF2B5EF4-FFF2-40B4-BE49-F238E27FC236}">
                <a16:creationId xmlns:a16="http://schemas.microsoft.com/office/drawing/2014/main" id="{8BF4494C-B45F-EA42-8D3E-0E8E92701DEB}"/>
              </a:ext>
            </a:extLst>
          </p:cNvPr>
          <p:cNvGrpSpPr>
            <a:grpSpLocks/>
          </p:cNvGrpSpPr>
          <p:nvPr/>
        </p:nvGrpSpPr>
        <p:grpSpPr bwMode="auto">
          <a:xfrm>
            <a:off x="1616075" y="4308475"/>
            <a:ext cx="444500" cy="381000"/>
            <a:chOff x="2751" y="1851"/>
            <a:chExt cx="462" cy="478"/>
          </a:xfrm>
        </p:grpSpPr>
        <p:pic>
          <p:nvPicPr>
            <p:cNvPr id="202" name="Picture 364" descr="iphone_stylized_small">
              <a:extLst>
                <a:ext uri="{FF2B5EF4-FFF2-40B4-BE49-F238E27FC236}">
                  <a16:creationId xmlns:a16="http://schemas.microsoft.com/office/drawing/2014/main" id="{F9290FEC-F0ED-A746-9BCA-11DE56BF8CD3}"/>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3" name="Picture 402" descr="antenna_radiation_stylized">
              <a:extLst>
                <a:ext uri="{FF2B5EF4-FFF2-40B4-BE49-F238E27FC236}">
                  <a16:creationId xmlns:a16="http://schemas.microsoft.com/office/drawing/2014/main" id="{7F0B6E3C-FE7C-8244-BFE5-BB2FF84C8354}"/>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4" name="Group 142">
            <a:extLst>
              <a:ext uri="{FF2B5EF4-FFF2-40B4-BE49-F238E27FC236}">
                <a16:creationId xmlns:a16="http://schemas.microsoft.com/office/drawing/2014/main" id="{05787F7C-D6F9-5148-A1C8-AE0EF1035320}"/>
              </a:ext>
            </a:extLst>
          </p:cNvPr>
          <p:cNvGrpSpPr>
            <a:grpSpLocks/>
          </p:cNvGrpSpPr>
          <p:nvPr/>
        </p:nvGrpSpPr>
        <p:grpSpPr bwMode="auto">
          <a:xfrm>
            <a:off x="1574800" y="1971675"/>
            <a:ext cx="458788" cy="619125"/>
            <a:chOff x="5955030" y="3031808"/>
            <a:chExt cx="914400" cy="1398587"/>
          </a:xfrm>
        </p:grpSpPr>
        <p:grpSp>
          <p:nvGrpSpPr>
            <p:cNvPr id="205" name="Group 398">
              <a:extLst>
                <a:ext uri="{FF2B5EF4-FFF2-40B4-BE49-F238E27FC236}">
                  <a16:creationId xmlns:a16="http://schemas.microsoft.com/office/drawing/2014/main" id="{DEF19A22-8F91-6842-8109-AEB66C6A5ABE}"/>
                </a:ext>
              </a:extLst>
            </p:cNvPr>
            <p:cNvGrpSpPr>
              <a:grpSpLocks/>
            </p:cNvGrpSpPr>
            <p:nvPr/>
          </p:nvGrpSpPr>
          <p:grpSpPr bwMode="auto">
            <a:xfrm>
              <a:off x="6097905" y="3403283"/>
              <a:ext cx="596900" cy="1027112"/>
              <a:chOff x="3130" y="3288"/>
              <a:chExt cx="410" cy="742"/>
            </a:xfrm>
          </p:grpSpPr>
          <p:sp>
            <p:nvSpPr>
              <p:cNvPr id="207" name="Line 270">
                <a:extLst>
                  <a:ext uri="{FF2B5EF4-FFF2-40B4-BE49-F238E27FC236}">
                    <a16:creationId xmlns:a16="http://schemas.microsoft.com/office/drawing/2014/main" id="{E417E1DB-608C-9848-9F0A-5122753DA841}"/>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8" name="Line 271">
                <a:extLst>
                  <a:ext uri="{FF2B5EF4-FFF2-40B4-BE49-F238E27FC236}">
                    <a16:creationId xmlns:a16="http://schemas.microsoft.com/office/drawing/2014/main" id="{3B2D533F-D1A2-B24B-A569-AA613E92259F}"/>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9" name="Line 272">
                <a:extLst>
                  <a:ext uri="{FF2B5EF4-FFF2-40B4-BE49-F238E27FC236}">
                    <a16:creationId xmlns:a16="http://schemas.microsoft.com/office/drawing/2014/main" id="{F887C580-CEC3-4746-B37A-5E728888A4ED}"/>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0" name="Line 273">
                <a:extLst>
                  <a:ext uri="{FF2B5EF4-FFF2-40B4-BE49-F238E27FC236}">
                    <a16:creationId xmlns:a16="http://schemas.microsoft.com/office/drawing/2014/main" id="{5069F6B6-EC0B-9443-B3DF-EC160AF3C2F2}"/>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1" name="Line 274">
                <a:extLst>
                  <a:ext uri="{FF2B5EF4-FFF2-40B4-BE49-F238E27FC236}">
                    <a16:creationId xmlns:a16="http://schemas.microsoft.com/office/drawing/2014/main" id="{148C5F81-3D28-1B46-BC25-8FFB6E9BBBEF}"/>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2" name="Line 275">
                <a:extLst>
                  <a:ext uri="{FF2B5EF4-FFF2-40B4-BE49-F238E27FC236}">
                    <a16:creationId xmlns:a16="http://schemas.microsoft.com/office/drawing/2014/main" id="{E994C03E-7A8C-7649-B94A-FFE6213CF3CA}"/>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3" name="Line 276">
                <a:extLst>
                  <a:ext uri="{FF2B5EF4-FFF2-40B4-BE49-F238E27FC236}">
                    <a16:creationId xmlns:a16="http://schemas.microsoft.com/office/drawing/2014/main" id="{3D5CC52A-81FD-E049-A4D9-6576D1FA6977}"/>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4" name="Line 277">
                <a:extLst>
                  <a:ext uri="{FF2B5EF4-FFF2-40B4-BE49-F238E27FC236}">
                    <a16:creationId xmlns:a16="http://schemas.microsoft.com/office/drawing/2014/main" id="{3ED01E6D-C154-C542-A593-1C66F05106D9}"/>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5" name="Line 278">
                <a:extLst>
                  <a:ext uri="{FF2B5EF4-FFF2-40B4-BE49-F238E27FC236}">
                    <a16:creationId xmlns:a16="http://schemas.microsoft.com/office/drawing/2014/main" id="{F83323B0-0B99-0747-B347-8742C2532B88}"/>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6" name="Line 279">
                <a:extLst>
                  <a:ext uri="{FF2B5EF4-FFF2-40B4-BE49-F238E27FC236}">
                    <a16:creationId xmlns:a16="http://schemas.microsoft.com/office/drawing/2014/main" id="{BC214760-2F6D-A54C-96DB-B2563CA355E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7" name="Line 280">
                <a:extLst>
                  <a:ext uri="{FF2B5EF4-FFF2-40B4-BE49-F238E27FC236}">
                    <a16:creationId xmlns:a16="http://schemas.microsoft.com/office/drawing/2014/main" id="{A0160D0F-A86D-4241-B44D-6E98425F86F0}"/>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8" name="Line 281">
                <a:extLst>
                  <a:ext uri="{FF2B5EF4-FFF2-40B4-BE49-F238E27FC236}">
                    <a16:creationId xmlns:a16="http://schemas.microsoft.com/office/drawing/2014/main" id="{3ABDB358-8829-E54F-AB3F-14EB8832BED5}"/>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9" name="Line 282">
                <a:extLst>
                  <a:ext uri="{FF2B5EF4-FFF2-40B4-BE49-F238E27FC236}">
                    <a16:creationId xmlns:a16="http://schemas.microsoft.com/office/drawing/2014/main" id="{030D6FBA-2C96-C74F-A538-CE828952DFCD}"/>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0" name="Line 283">
                <a:extLst>
                  <a:ext uri="{FF2B5EF4-FFF2-40B4-BE49-F238E27FC236}">
                    <a16:creationId xmlns:a16="http://schemas.microsoft.com/office/drawing/2014/main" id="{444C9AF6-B194-1F4D-9498-4133CAD31F8C}"/>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1" name="Line 284">
                <a:extLst>
                  <a:ext uri="{FF2B5EF4-FFF2-40B4-BE49-F238E27FC236}">
                    <a16:creationId xmlns:a16="http://schemas.microsoft.com/office/drawing/2014/main" id="{1007F074-DD2C-A041-8028-27935643FE8D}"/>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206" name="Picture 399" descr="cell_tower_radiation copy">
              <a:extLst>
                <a:ext uri="{FF2B5EF4-FFF2-40B4-BE49-F238E27FC236}">
                  <a16:creationId xmlns:a16="http://schemas.microsoft.com/office/drawing/2014/main" id="{05BFEF5A-A9A7-8E49-BE1F-03DCB72C002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2" name="Group 356">
            <a:extLst>
              <a:ext uri="{FF2B5EF4-FFF2-40B4-BE49-F238E27FC236}">
                <a16:creationId xmlns:a16="http://schemas.microsoft.com/office/drawing/2014/main" id="{FE7D4943-DFC4-1049-B8CF-FEDA6FD746B2}"/>
              </a:ext>
            </a:extLst>
          </p:cNvPr>
          <p:cNvGrpSpPr>
            <a:grpSpLocks/>
          </p:cNvGrpSpPr>
          <p:nvPr/>
        </p:nvGrpSpPr>
        <p:grpSpPr bwMode="auto">
          <a:xfrm>
            <a:off x="2112963" y="2103438"/>
            <a:ext cx="465137" cy="481012"/>
            <a:chOff x="313" y="1497"/>
            <a:chExt cx="1152" cy="1014"/>
          </a:xfrm>
        </p:grpSpPr>
        <p:pic>
          <p:nvPicPr>
            <p:cNvPr id="223" name="Picture 354" descr="laptop_stylized_small">
              <a:extLst>
                <a:ext uri="{FF2B5EF4-FFF2-40B4-BE49-F238E27FC236}">
                  <a16:creationId xmlns:a16="http://schemas.microsoft.com/office/drawing/2014/main" id="{1B9DAB19-8344-BD4E-8CEC-E8179484351A}"/>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4" name="Picture 355" descr="antenna_stylized">
              <a:extLst>
                <a:ext uri="{FF2B5EF4-FFF2-40B4-BE49-F238E27FC236}">
                  <a16:creationId xmlns:a16="http://schemas.microsoft.com/office/drawing/2014/main" id="{EBC88AD6-BA3E-324A-A0BF-8DF9D89E1810}"/>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 name="Group 356">
            <a:extLst>
              <a:ext uri="{FF2B5EF4-FFF2-40B4-BE49-F238E27FC236}">
                <a16:creationId xmlns:a16="http://schemas.microsoft.com/office/drawing/2014/main" id="{E2A474A7-8A71-AC43-9403-5CD64CFABC6B}"/>
              </a:ext>
            </a:extLst>
          </p:cNvPr>
          <p:cNvGrpSpPr>
            <a:grpSpLocks/>
          </p:cNvGrpSpPr>
          <p:nvPr/>
        </p:nvGrpSpPr>
        <p:grpSpPr bwMode="auto">
          <a:xfrm>
            <a:off x="2005013" y="2901950"/>
            <a:ext cx="333375" cy="368300"/>
            <a:chOff x="313" y="1497"/>
            <a:chExt cx="1152" cy="1014"/>
          </a:xfrm>
        </p:grpSpPr>
        <p:pic>
          <p:nvPicPr>
            <p:cNvPr id="226" name="Picture 354" descr="laptop_stylized_small">
              <a:extLst>
                <a:ext uri="{FF2B5EF4-FFF2-40B4-BE49-F238E27FC236}">
                  <a16:creationId xmlns:a16="http://schemas.microsoft.com/office/drawing/2014/main" id="{F44CEA56-C9A6-9141-81A0-8DCC3E2F58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7" name="Picture 355" descr="antenna_stylized">
              <a:extLst>
                <a:ext uri="{FF2B5EF4-FFF2-40B4-BE49-F238E27FC236}">
                  <a16:creationId xmlns:a16="http://schemas.microsoft.com/office/drawing/2014/main" id="{0C57F82F-4D98-D54F-81F8-DA60E1261D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8" name="Group 356">
            <a:extLst>
              <a:ext uri="{FF2B5EF4-FFF2-40B4-BE49-F238E27FC236}">
                <a16:creationId xmlns:a16="http://schemas.microsoft.com/office/drawing/2014/main" id="{07CEAB6C-C9D1-9A47-BAA4-4D786E6D429A}"/>
              </a:ext>
            </a:extLst>
          </p:cNvPr>
          <p:cNvGrpSpPr>
            <a:grpSpLocks/>
          </p:cNvGrpSpPr>
          <p:nvPr/>
        </p:nvGrpSpPr>
        <p:grpSpPr bwMode="auto">
          <a:xfrm>
            <a:off x="1482725" y="2987675"/>
            <a:ext cx="282575" cy="344488"/>
            <a:chOff x="313" y="1497"/>
            <a:chExt cx="1152" cy="1014"/>
          </a:xfrm>
        </p:grpSpPr>
        <p:pic>
          <p:nvPicPr>
            <p:cNvPr id="229" name="Picture 354" descr="laptop_stylized_small">
              <a:extLst>
                <a:ext uri="{FF2B5EF4-FFF2-40B4-BE49-F238E27FC236}">
                  <a16:creationId xmlns:a16="http://schemas.microsoft.com/office/drawing/2014/main" id="{66EB1CC5-C145-7141-AE88-FDE185E245F6}"/>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0" name="Picture 355" descr="antenna_stylized">
              <a:extLst>
                <a:ext uri="{FF2B5EF4-FFF2-40B4-BE49-F238E27FC236}">
                  <a16:creationId xmlns:a16="http://schemas.microsoft.com/office/drawing/2014/main" id="{CBA3A680-EE48-5C4A-B84E-4A1FCE54879A}"/>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1" name="Group 403">
            <a:extLst>
              <a:ext uri="{FF2B5EF4-FFF2-40B4-BE49-F238E27FC236}">
                <a16:creationId xmlns:a16="http://schemas.microsoft.com/office/drawing/2014/main" id="{E09A0004-7386-EF43-AE45-070A340FAD3F}"/>
              </a:ext>
            </a:extLst>
          </p:cNvPr>
          <p:cNvGrpSpPr>
            <a:grpSpLocks/>
          </p:cNvGrpSpPr>
          <p:nvPr/>
        </p:nvGrpSpPr>
        <p:grpSpPr bwMode="auto">
          <a:xfrm>
            <a:off x="1189038" y="2651125"/>
            <a:ext cx="444500" cy="382588"/>
            <a:chOff x="2751" y="1851"/>
            <a:chExt cx="462" cy="478"/>
          </a:xfrm>
        </p:grpSpPr>
        <p:pic>
          <p:nvPicPr>
            <p:cNvPr id="232" name="Picture 364" descr="iphone_stylized_small">
              <a:extLst>
                <a:ext uri="{FF2B5EF4-FFF2-40B4-BE49-F238E27FC236}">
                  <a16:creationId xmlns:a16="http://schemas.microsoft.com/office/drawing/2014/main" id="{D04F1FE1-F105-E24F-BD11-05351E3FC702}"/>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3" name="Picture 402" descr="antenna_radiation_stylized">
              <a:extLst>
                <a:ext uri="{FF2B5EF4-FFF2-40B4-BE49-F238E27FC236}">
                  <a16:creationId xmlns:a16="http://schemas.microsoft.com/office/drawing/2014/main" id="{8995403E-B75E-864E-A3AC-A8BADEA4FAF4}"/>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4" name="Group 356">
            <a:extLst>
              <a:ext uri="{FF2B5EF4-FFF2-40B4-BE49-F238E27FC236}">
                <a16:creationId xmlns:a16="http://schemas.microsoft.com/office/drawing/2014/main" id="{45D88A96-1BEF-AF40-9EF4-F653E8F6912B}"/>
              </a:ext>
            </a:extLst>
          </p:cNvPr>
          <p:cNvGrpSpPr>
            <a:grpSpLocks/>
          </p:cNvGrpSpPr>
          <p:nvPr/>
        </p:nvGrpSpPr>
        <p:grpSpPr bwMode="auto">
          <a:xfrm>
            <a:off x="1565275" y="1401763"/>
            <a:ext cx="446088" cy="385762"/>
            <a:chOff x="313" y="1497"/>
            <a:chExt cx="1152" cy="1014"/>
          </a:xfrm>
        </p:grpSpPr>
        <p:pic>
          <p:nvPicPr>
            <p:cNvPr id="235" name="Picture 354" descr="laptop_stylized_small">
              <a:extLst>
                <a:ext uri="{FF2B5EF4-FFF2-40B4-BE49-F238E27FC236}">
                  <a16:creationId xmlns:a16="http://schemas.microsoft.com/office/drawing/2014/main" id="{5CA82CB5-E7B6-C445-B684-658BC5C33126}"/>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6" name="Picture 355" descr="antenna_stylized">
              <a:extLst>
                <a:ext uri="{FF2B5EF4-FFF2-40B4-BE49-F238E27FC236}">
                  <a16:creationId xmlns:a16="http://schemas.microsoft.com/office/drawing/2014/main" id="{75F9DB31-6339-494A-A074-B9A0B4516920}"/>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7" name="Group 403">
            <a:extLst>
              <a:ext uri="{FF2B5EF4-FFF2-40B4-BE49-F238E27FC236}">
                <a16:creationId xmlns:a16="http://schemas.microsoft.com/office/drawing/2014/main" id="{EF99A882-0F7D-1340-8F07-148A4616940E}"/>
              </a:ext>
            </a:extLst>
          </p:cNvPr>
          <p:cNvGrpSpPr>
            <a:grpSpLocks/>
          </p:cNvGrpSpPr>
          <p:nvPr/>
        </p:nvGrpSpPr>
        <p:grpSpPr bwMode="auto">
          <a:xfrm>
            <a:off x="762000" y="2530475"/>
            <a:ext cx="446088" cy="381000"/>
            <a:chOff x="2751" y="1851"/>
            <a:chExt cx="462" cy="478"/>
          </a:xfrm>
        </p:grpSpPr>
        <p:pic>
          <p:nvPicPr>
            <p:cNvPr id="238" name="Picture 364" descr="iphone_stylized_small">
              <a:extLst>
                <a:ext uri="{FF2B5EF4-FFF2-40B4-BE49-F238E27FC236}">
                  <a16:creationId xmlns:a16="http://schemas.microsoft.com/office/drawing/2014/main" id="{8C6A6BBA-51E0-724F-AB7E-9DE15DF9F0F0}"/>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9" name="Picture 402" descr="antenna_radiation_stylized">
              <a:extLst>
                <a:ext uri="{FF2B5EF4-FFF2-40B4-BE49-F238E27FC236}">
                  <a16:creationId xmlns:a16="http://schemas.microsoft.com/office/drawing/2014/main" id="{E51015F6-50FB-094B-BDF9-2FE77B03308A}"/>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40" name="Line 63">
            <a:extLst>
              <a:ext uri="{FF2B5EF4-FFF2-40B4-BE49-F238E27FC236}">
                <a16:creationId xmlns:a16="http://schemas.microsoft.com/office/drawing/2014/main" id="{CCB97428-BD70-4E49-A590-83AF71EA820E}"/>
              </a:ext>
            </a:extLst>
          </p:cNvPr>
          <p:cNvSpPr>
            <a:spLocks noChangeShapeType="1"/>
          </p:cNvSpPr>
          <p:nvPr/>
        </p:nvSpPr>
        <p:spPr bwMode="auto">
          <a:xfrm flipH="1" flipV="1">
            <a:off x="4867275" y="4105275"/>
            <a:ext cx="949325" cy="1293813"/>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41" name="Line 34">
            <a:extLst>
              <a:ext uri="{FF2B5EF4-FFF2-40B4-BE49-F238E27FC236}">
                <a16:creationId xmlns:a16="http://schemas.microsoft.com/office/drawing/2014/main" id="{4FC66219-F808-FD4D-9B59-86F203C09C9C}"/>
              </a:ext>
            </a:extLst>
          </p:cNvPr>
          <p:cNvSpPr>
            <a:spLocks noChangeShapeType="1"/>
          </p:cNvSpPr>
          <p:nvPr/>
        </p:nvSpPr>
        <p:spPr bwMode="auto">
          <a:xfrm flipV="1">
            <a:off x="2197100" y="3636963"/>
            <a:ext cx="1257300" cy="809625"/>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nvGrpSpPr>
          <p:cNvPr id="242" name="Group 6">
            <a:extLst>
              <a:ext uri="{FF2B5EF4-FFF2-40B4-BE49-F238E27FC236}">
                <a16:creationId xmlns:a16="http://schemas.microsoft.com/office/drawing/2014/main" id="{C361E706-F3A3-CF44-AE02-BA0595774CD9}"/>
              </a:ext>
            </a:extLst>
          </p:cNvPr>
          <p:cNvGrpSpPr>
            <a:grpSpLocks/>
          </p:cNvGrpSpPr>
          <p:nvPr/>
        </p:nvGrpSpPr>
        <p:grpSpPr bwMode="auto">
          <a:xfrm>
            <a:off x="3038475" y="2557463"/>
            <a:ext cx="2362200" cy="1762125"/>
            <a:chOff x="3839" y="1737"/>
            <a:chExt cx="1488" cy="1110"/>
          </a:xfrm>
        </p:grpSpPr>
        <p:sp>
          <p:nvSpPr>
            <p:cNvPr id="243" name="Freeform 7">
              <a:extLst>
                <a:ext uri="{FF2B5EF4-FFF2-40B4-BE49-F238E27FC236}">
                  <a16:creationId xmlns:a16="http://schemas.microsoft.com/office/drawing/2014/main" id="{393C90C1-E2F5-7E4D-9330-704828EC3DBF}"/>
                </a:ext>
              </a:extLst>
            </p:cNvPr>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9AE0FF"/>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dirty="0">
                <a:solidFill>
                  <a:srgbClr val="000000"/>
                </a:solidFill>
                <a:latin typeface="Arial" charset="0"/>
                <a:ea typeface="ＭＳ Ｐゴシック" charset="0"/>
              </a:endParaRPr>
            </a:p>
          </p:txBody>
        </p:sp>
        <p:sp>
          <p:nvSpPr>
            <p:cNvPr id="244" name="Text Box 8">
              <a:extLst>
                <a:ext uri="{FF2B5EF4-FFF2-40B4-BE49-F238E27FC236}">
                  <a16:creationId xmlns:a16="http://schemas.microsoft.com/office/drawing/2014/main" id="{91AB3FE3-6836-1F44-BEB7-C93EF507CF19}"/>
                </a:ext>
              </a:extLst>
            </p:cNvPr>
            <p:cNvSpPr txBox="1">
              <a:spLocks noChangeArrowheads="1"/>
            </p:cNvSpPr>
            <p:nvPr/>
          </p:nvSpPr>
          <p:spPr bwMode="auto">
            <a:xfrm>
              <a:off x="4076" y="2030"/>
              <a:ext cx="1110" cy="4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fontAlgn="base">
                <a:spcBef>
                  <a:spcPct val="0"/>
                </a:spcBef>
                <a:spcAft>
                  <a:spcPct val="0"/>
                </a:spcAft>
                <a:defRPr/>
              </a:pPr>
              <a:r>
                <a:rPr lang="en-US" dirty="0">
                  <a:solidFill>
                    <a:srgbClr val="000000"/>
                  </a:solidFill>
                  <a:latin typeface="Arial" charset="0"/>
                  <a:cs typeface="Arial" charset="0"/>
                </a:rPr>
                <a:t>Wired Network </a:t>
              </a:r>
            </a:p>
            <a:p>
              <a:pPr algn="ctr" fontAlgn="base">
                <a:spcBef>
                  <a:spcPct val="0"/>
                </a:spcBef>
                <a:spcAft>
                  <a:spcPct val="0"/>
                </a:spcAft>
                <a:defRPr/>
              </a:pPr>
              <a:r>
                <a:rPr lang="en-US" dirty="0">
                  <a:solidFill>
                    <a:srgbClr val="000000"/>
                  </a:solidFill>
                  <a:latin typeface="Arial" charset="0"/>
                  <a:cs typeface="Arial" charset="0"/>
                </a:rPr>
                <a:t>Infrastructure</a:t>
              </a:r>
            </a:p>
          </p:txBody>
        </p:sp>
      </p:grpSp>
      <p:sp>
        <p:nvSpPr>
          <p:cNvPr id="245" name="Rectangle 84">
            <a:extLst>
              <a:ext uri="{FF2B5EF4-FFF2-40B4-BE49-F238E27FC236}">
                <a16:creationId xmlns:a16="http://schemas.microsoft.com/office/drawing/2014/main" id="{08CF2C46-CB87-3E41-835B-3548E5B9F21B}"/>
              </a:ext>
            </a:extLst>
          </p:cNvPr>
          <p:cNvSpPr>
            <a:spLocks noChangeArrowheads="1"/>
          </p:cNvSpPr>
          <p:nvPr/>
        </p:nvSpPr>
        <p:spPr bwMode="auto">
          <a:xfrm>
            <a:off x="5881688" y="1658938"/>
            <a:ext cx="5903912" cy="1897062"/>
          </a:xfrm>
          <a:prstGeom prst="rect">
            <a:avLst/>
          </a:prstGeom>
          <a:noFill/>
          <a:ln w="28575">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46" name="Rectangle 85">
            <a:extLst>
              <a:ext uri="{FF2B5EF4-FFF2-40B4-BE49-F238E27FC236}">
                <a16:creationId xmlns:a16="http://schemas.microsoft.com/office/drawing/2014/main" id="{14EB31E7-C9BF-C544-834A-4A0984C48F29}"/>
              </a:ext>
            </a:extLst>
          </p:cNvPr>
          <p:cNvSpPr>
            <a:spLocks noChangeArrowheads="1"/>
          </p:cNvSpPr>
          <p:nvPr/>
        </p:nvSpPr>
        <p:spPr bwMode="auto">
          <a:xfrm>
            <a:off x="6029324" y="1587500"/>
            <a:ext cx="2212975" cy="223838"/>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247" name="Rectangle 83">
            <a:extLst>
              <a:ext uri="{FF2B5EF4-FFF2-40B4-BE49-F238E27FC236}">
                <a16:creationId xmlns:a16="http://schemas.microsoft.com/office/drawing/2014/main" id="{AF0C97F5-B4B5-814D-A857-F9DECE153B6A}"/>
              </a:ext>
            </a:extLst>
          </p:cNvPr>
          <p:cNvSpPr>
            <a:spLocks noChangeArrowheads="1"/>
          </p:cNvSpPr>
          <p:nvPr/>
        </p:nvSpPr>
        <p:spPr bwMode="auto">
          <a:xfrm>
            <a:off x="6018212" y="1458913"/>
            <a:ext cx="5780087" cy="2084387"/>
          </a:xfrm>
          <a:prstGeom prst="rect">
            <a:avLst/>
          </a:prstGeom>
          <a:noFill/>
          <a:ln>
            <a:noFill/>
          </a:ln>
          <a:effectLst/>
          <a:extLst>
            <a:ext uri="{909E8E84-426E-40dd-AFC4-6F175D3DCCD1}">
              <a14:hiddenFill xmlns:a14="http://schemas.microsoft.com/office/drawing/2010/main" xmlns="">
                <a:solidFill>
                  <a:srgbClr val="FFCC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238125" indent="-238125">
              <a:lnSpc>
                <a:spcPct val="90000"/>
              </a:lnSpc>
              <a:spcBef>
                <a:spcPct val="20000"/>
              </a:spcBef>
              <a:buClr>
                <a:srgbClr val="000099"/>
              </a:buClr>
              <a:buSzPct val="75000"/>
              <a:buFont typeface="Wingdings" charset="0"/>
              <a:buNone/>
              <a:defRPr/>
            </a:pPr>
            <a:r>
              <a:rPr lang="en-US" sz="2800" dirty="0">
                <a:cs typeface="+mn-cs"/>
              </a:rPr>
              <a:t>Wireless Hosts</a:t>
            </a:r>
          </a:p>
          <a:p>
            <a:pPr marL="238125" indent="-238125">
              <a:lnSpc>
                <a:spcPct val="90000"/>
              </a:lnSpc>
              <a:spcBef>
                <a:spcPct val="20000"/>
              </a:spcBef>
              <a:buClr>
                <a:srgbClr val="000099"/>
              </a:buClr>
              <a:buSzPct val="100000"/>
              <a:buFont typeface="Wingdings" charset="2"/>
              <a:buChar char="§"/>
              <a:defRPr/>
            </a:pPr>
            <a:r>
              <a:rPr lang="en-US" sz="2400" dirty="0"/>
              <a:t>L</a:t>
            </a:r>
            <a:r>
              <a:rPr lang="en-US" sz="2400" dirty="0">
                <a:cs typeface="+mn-cs"/>
              </a:rPr>
              <a:t>aptop, smartphone, IoT</a:t>
            </a:r>
          </a:p>
          <a:p>
            <a:pPr>
              <a:lnSpc>
                <a:spcPct val="90000"/>
              </a:lnSpc>
              <a:spcBef>
                <a:spcPct val="20000"/>
              </a:spcBef>
              <a:buClr>
                <a:srgbClr val="000099"/>
              </a:buClr>
              <a:buSzPct val="100000"/>
              <a:defRPr/>
            </a:pPr>
            <a:endParaRPr lang="en-US" sz="2400" dirty="0">
              <a:cs typeface="+mn-cs"/>
            </a:endParaRPr>
          </a:p>
          <a:p>
            <a:pPr marL="238125" indent="-238125">
              <a:lnSpc>
                <a:spcPct val="90000"/>
              </a:lnSpc>
              <a:spcBef>
                <a:spcPct val="20000"/>
              </a:spcBef>
              <a:buClr>
                <a:srgbClr val="000099"/>
              </a:buClr>
              <a:buSzPct val="100000"/>
              <a:buFont typeface="Wingdings" charset="2"/>
              <a:buChar char="§"/>
              <a:defRPr/>
            </a:pPr>
            <a:r>
              <a:rPr lang="en-US" sz="2400" dirty="0"/>
              <a:t>M</a:t>
            </a:r>
            <a:r>
              <a:rPr lang="en-US" sz="2400" dirty="0">
                <a:cs typeface="+mn-cs"/>
              </a:rPr>
              <a:t>ay be stationary (non-mobile) or mobile</a:t>
            </a:r>
          </a:p>
          <a:p>
            <a:pPr marL="635000" lvl="1" indent="-177800">
              <a:lnSpc>
                <a:spcPct val="90000"/>
              </a:lnSpc>
              <a:spcBef>
                <a:spcPct val="20000"/>
              </a:spcBef>
              <a:buClr>
                <a:srgbClr val="000099"/>
              </a:buClr>
              <a:buFont typeface="Arial"/>
              <a:buChar char="•"/>
              <a:defRPr/>
            </a:pPr>
            <a:r>
              <a:rPr lang="en-US" sz="2000" dirty="0">
                <a:cs typeface="+mn-cs"/>
              </a:rPr>
              <a:t>wireless does </a:t>
            </a:r>
            <a:r>
              <a:rPr lang="en-US" sz="2000" i="1" dirty="0">
                <a:cs typeface="+mn-cs"/>
              </a:rPr>
              <a:t>not</a:t>
            </a:r>
            <a:r>
              <a:rPr lang="en-US" sz="2000" dirty="0">
                <a:cs typeface="+mn-cs"/>
              </a:rPr>
              <a:t> always mean mobility! </a:t>
            </a:r>
          </a:p>
        </p:txBody>
      </p:sp>
      <p:sp>
        <p:nvSpPr>
          <p:cNvPr id="248" name="Line 86">
            <a:extLst>
              <a:ext uri="{FF2B5EF4-FFF2-40B4-BE49-F238E27FC236}">
                <a16:creationId xmlns:a16="http://schemas.microsoft.com/office/drawing/2014/main" id="{1AFC5C88-325B-ED46-A1F7-AC0CB2BE2835}"/>
              </a:ext>
            </a:extLst>
          </p:cNvPr>
          <p:cNvSpPr>
            <a:spLocks noChangeShapeType="1"/>
          </p:cNvSpPr>
          <p:nvPr/>
        </p:nvSpPr>
        <p:spPr bwMode="auto">
          <a:xfrm flipH="1">
            <a:off x="6189662" y="3568700"/>
            <a:ext cx="960437" cy="2227263"/>
          </a:xfrm>
          <a:prstGeom prst="line">
            <a:avLst/>
          </a:prstGeom>
          <a:noFill/>
          <a:ln w="9525">
            <a:solidFill>
              <a:srgbClr val="C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r>
              <a:rPr lang="en-US" dirty="0">
                <a:cs typeface="+mn-cs"/>
              </a:rPr>
              <a:t>       </a:t>
            </a:r>
          </a:p>
        </p:txBody>
      </p:sp>
      <p:sp>
        <p:nvSpPr>
          <p:cNvPr id="249" name="Line 87">
            <a:extLst>
              <a:ext uri="{FF2B5EF4-FFF2-40B4-BE49-F238E27FC236}">
                <a16:creationId xmlns:a16="http://schemas.microsoft.com/office/drawing/2014/main" id="{56D9D167-3C00-4D48-9D10-52117EAC26C8}"/>
              </a:ext>
            </a:extLst>
          </p:cNvPr>
          <p:cNvSpPr>
            <a:spLocks noChangeShapeType="1"/>
          </p:cNvSpPr>
          <p:nvPr/>
        </p:nvSpPr>
        <p:spPr bwMode="auto">
          <a:xfrm flipH="1">
            <a:off x="5257800" y="3568701"/>
            <a:ext cx="1866900" cy="1690688"/>
          </a:xfrm>
          <a:prstGeom prst="line">
            <a:avLst/>
          </a:prstGeom>
          <a:noFill/>
          <a:ln w="9525">
            <a:solidFill>
              <a:srgbClr val="C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r>
              <a:rPr lang="en-US" dirty="0">
                <a:cs typeface="+mn-cs"/>
              </a:rPr>
              <a:t>          </a:t>
            </a:r>
          </a:p>
        </p:txBody>
      </p:sp>
      <p:grpSp>
        <p:nvGrpSpPr>
          <p:cNvPr id="250" name="Group 356">
            <a:extLst>
              <a:ext uri="{FF2B5EF4-FFF2-40B4-BE49-F238E27FC236}">
                <a16:creationId xmlns:a16="http://schemas.microsoft.com/office/drawing/2014/main" id="{01A65E57-B0FD-9A46-B720-C71660C1A5E7}"/>
              </a:ext>
            </a:extLst>
          </p:cNvPr>
          <p:cNvGrpSpPr>
            <a:grpSpLocks/>
          </p:cNvGrpSpPr>
          <p:nvPr/>
        </p:nvGrpSpPr>
        <p:grpSpPr bwMode="auto">
          <a:xfrm>
            <a:off x="10753725" y="1857375"/>
            <a:ext cx="762000" cy="771525"/>
            <a:chOff x="313" y="1497"/>
            <a:chExt cx="1152" cy="1014"/>
          </a:xfrm>
        </p:grpSpPr>
        <p:pic>
          <p:nvPicPr>
            <p:cNvPr id="251" name="Picture 354" descr="laptop_stylized_small">
              <a:extLst>
                <a:ext uri="{FF2B5EF4-FFF2-40B4-BE49-F238E27FC236}">
                  <a16:creationId xmlns:a16="http://schemas.microsoft.com/office/drawing/2014/main" id="{3A58384A-4E81-1340-98E9-92C6375DDAB4}"/>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2" name="Picture 355" descr="antenna_stylized">
              <a:extLst>
                <a:ext uri="{FF2B5EF4-FFF2-40B4-BE49-F238E27FC236}">
                  <a16:creationId xmlns:a16="http://schemas.microsoft.com/office/drawing/2014/main" id="{83C4FC22-C297-3047-9776-EBE241DEDB26}"/>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53" name="Group 403">
            <a:extLst>
              <a:ext uri="{FF2B5EF4-FFF2-40B4-BE49-F238E27FC236}">
                <a16:creationId xmlns:a16="http://schemas.microsoft.com/office/drawing/2014/main" id="{F0441C14-0EBC-A24F-BD4C-E12173B024B8}"/>
              </a:ext>
            </a:extLst>
          </p:cNvPr>
          <p:cNvGrpSpPr>
            <a:grpSpLocks/>
          </p:cNvGrpSpPr>
          <p:nvPr/>
        </p:nvGrpSpPr>
        <p:grpSpPr bwMode="auto">
          <a:xfrm>
            <a:off x="9982200" y="1778000"/>
            <a:ext cx="598488" cy="514350"/>
            <a:chOff x="2751" y="1851"/>
            <a:chExt cx="462" cy="478"/>
          </a:xfrm>
        </p:grpSpPr>
        <p:pic>
          <p:nvPicPr>
            <p:cNvPr id="254" name="Picture 364" descr="iphone_stylized_small">
              <a:extLst>
                <a:ext uri="{FF2B5EF4-FFF2-40B4-BE49-F238E27FC236}">
                  <a16:creationId xmlns:a16="http://schemas.microsoft.com/office/drawing/2014/main" id="{880564B7-D055-9F4A-BDED-B43CB43E904E}"/>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5" name="Picture 402" descr="antenna_radiation_stylized">
              <a:extLst>
                <a:ext uri="{FF2B5EF4-FFF2-40B4-BE49-F238E27FC236}">
                  <a16:creationId xmlns:a16="http://schemas.microsoft.com/office/drawing/2014/main" id="{04CFB053-353C-684D-90C6-18048F6104DA}"/>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59" name="Group 258">
            <a:extLst>
              <a:ext uri="{FF2B5EF4-FFF2-40B4-BE49-F238E27FC236}">
                <a16:creationId xmlns:a16="http://schemas.microsoft.com/office/drawing/2014/main" id="{C33668E5-7FCA-404E-B876-F39735723001}"/>
              </a:ext>
            </a:extLst>
          </p:cNvPr>
          <p:cNvGrpSpPr/>
          <p:nvPr/>
        </p:nvGrpSpPr>
        <p:grpSpPr>
          <a:xfrm>
            <a:off x="9429035" y="1895968"/>
            <a:ext cx="616665" cy="796431"/>
            <a:chOff x="7797061" y="3296104"/>
            <a:chExt cx="347997" cy="396620"/>
          </a:xfrm>
        </p:grpSpPr>
        <p:pic>
          <p:nvPicPr>
            <p:cNvPr id="260" name="Picture 571" descr="fridge2.png">
              <a:extLst>
                <a:ext uri="{FF2B5EF4-FFF2-40B4-BE49-F238E27FC236}">
                  <a16:creationId xmlns:a16="http://schemas.microsoft.com/office/drawing/2014/main" id="{E130FE84-F44D-5448-810A-9B4F142834B1}"/>
                </a:ext>
              </a:extLst>
            </p:cNvPr>
            <p:cNvPicPr>
              <a:picLocks noChangeAspect="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7896825" y="3355697"/>
              <a:ext cx="189578" cy="33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1" name="Picture 1115" descr="antenna_stylized">
              <a:extLst>
                <a:ext uri="{FF2B5EF4-FFF2-40B4-BE49-F238E27FC236}">
                  <a16:creationId xmlns:a16="http://schemas.microsoft.com/office/drawing/2014/main" id="{4C6F1F56-F16C-9D41-905E-FAB32E1ABB86}"/>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797061" y="3296104"/>
              <a:ext cx="347997" cy="16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659027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1FB7CC-D2A5-C749-8D9F-01B9FA12978B}"/>
              </a:ext>
            </a:extLst>
          </p:cNvPr>
          <p:cNvSpPr>
            <a:spLocks noGrp="1"/>
          </p:cNvSpPr>
          <p:nvPr>
            <p:ph type="title"/>
          </p:nvPr>
        </p:nvSpPr>
        <p:spPr>
          <a:xfrm>
            <a:off x="787400" y="235921"/>
            <a:ext cx="10515600" cy="894622"/>
          </a:xfrm>
        </p:spPr>
        <p:txBody>
          <a:bodyPr/>
          <a:lstStyle/>
          <a:p>
            <a:r>
              <a:rPr lang="en-US" dirty="0"/>
              <a:t>Elements of a Wireless Network</a:t>
            </a:r>
          </a:p>
        </p:txBody>
      </p:sp>
      <p:sp>
        <p:nvSpPr>
          <p:cNvPr id="4" name="Slide Number Placeholder 3">
            <a:extLst>
              <a:ext uri="{FF2B5EF4-FFF2-40B4-BE49-F238E27FC236}">
                <a16:creationId xmlns:a16="http://schemas.microsoft.com/office/drawing/2014/main" id="{78979769-3B28-CC48-AFB2-345BF93C7812}"/>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Wireless and Mobile Networks: 7- </a:t>
            </a:r>
            <a:fld id="{C4204591-24BD-A542-B9D5-F8D8A88D2FEE}" type="slidenum">
              <a:rPr lang="en-US" smtClean="0"/>
              <a:pPr/>
              <a:t>8</a:t>
            </a:fld>
            <a:endParaRPr lang="en-US" dirty="0"/>
          </a:p>
        </p:txBody>
      </p:sp>
      <p:sp>
        <p:nvSpPr>
          <p:cNvPr id="125" name="Oval 5">
            <a:extLst>
              <a:ext uri="{FF2B5EF4-FFF2-40B4-BE49-F238E27FC236}">
                <a16:creationId xmlns:a16="http://schemas.microsoft.com/office/drawing/2014/main" id="{6FD887B1-36B7-C042-AF16-EC543F193250}"/>
              </a:ext>
            </a:extLst>
          </p:cNvPr>
          <p:cNvSpPr>
            <a:spLocks noChangeArrowheads="1"/>
          </p:cNvSpPr>
          <p:nvPr/>
        </p:nvSpPr>
        <p:spPr bwMode="auto">
          <a:xfrm>
            <a:off x="4816475" y="4378325"/>
            <a:ext cx="2152650" cy="2093913"/>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6" name="Oval 11">
            <a:extLst>
              <a:ext uri="{FF2B5EF4-FFF2-40B4-BE49-F238E27FC236}">
                <a16:creationId xmlns:a16="http://schemas.microsoft.com/office/drawing/2014/main" id="{E4A6400A-EFEA-6943-B38A-9D6A4B5A9B80}"/>
              </a:ext>
            </a:extLst>
          </p:cNvPr>
          <p:cNvSpPr>
            <a:spLocks noChangeArrowheads="1"/>
          </p:cNvSpPr>
          <p:nvPr/>
        </p:nvSpPr>
        <p:spPr bwMode="auto">
          <a:xfrm>
            <a:off x="650875" y="1290638"/>
            <a:ext cx="2252663" cy="2286000"/>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7" name="Line 22">
            <a:extLst>
              <a:ext uri="{FF2B5EF4-FFF2-40B4-BE49-F238E27FC236}">
                <a16:creationId xmlns:a16="http://schemas.microsoft.com/office/drawing/2014/main" id="{7B958348-F69B-0945-B7D1-5D0DD9A351D9}"/>
              </a:ext>
            </a:extLst>
          </p:cNvPr>
          <p:cNvSpPr>
            <a:spLocks noChangeShapeType="1"/>
          </p:cNvSpPr>
          <p:nvPr/>
        </p:nvSpPr>
        <p:spPr bwMode="auto">
          <a:xfrm>
            <a:off x="1798638" y="2447925"/>
            <a:ext cx="1277937" cy="65563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28" name="Oval 23">
            <a:extLst>
              <a:ext uri="{FF2B5EF4-FFF2-40B4-BE49-F238E27FC236}">
                <a16:creationId xmlns:a16="http://schemas.microsoft.com/office/drawing/2014/main" id="{6DC7CEC3-9E37-6C43-B01A-57E7BFF18F47}"/>
              </a:ext>
            </a:extLst>
          </p:cNvPr>
          <p:cNvSpPr>
            <a:spLocks noChangeArrowheads="1"/>
          </p:cNvSpPr>
          <p:nvPr/>
        </p:nvSpPr>
        <p:spPr bwMode="auto">
          <a:xfrm>
            <a:off x="1524000" y="4033838"/>
            <a:ext cx="1038225" cy="100488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9" name="Oval 38">
            <a:extLst>
              <a:ext uri="{FF2B5EF4-FFF2-40B4-BE49-F238E27FC236}">
                <a16:creationId xmlns:a16="http://schemas.microsoft.com/office/drawing/2014/main" id="{D2BE75E6-7844-934E-960A-D867D9A2310E}"/>
              </a:ext>
            </a:extLst>
          </p:cNvPr>
          <p:cNvSpPr>
            <a:spLocks noChangeArrowheads="1"/>
          </p:cNvSpPr>
          <p:nvPr/>
        </p:nvSpPr>
        <p:spPr bwMode="auto">
          <a:xfrm>
            <a:off x="3108325" y="4440238"/>
            <a:ext cx="2278063" cy="205263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30" name="Line 59">
            <a:extLst>
              <a:ext uri="{FF2B5EF4-FFF2-40B4-BE49-F238E27FC236}">
                <a16:creationId xmlns:a16="http://schemas.microsoft.com/office/drawing/2014/main" id="{09A1ED68-4C61-C547-B087-02636BAFB272}"/>
              </a:ext>
            </a:extLst>
          </p:cNvPr>
          <p:cNvSpPr>
            <a:spLocks noChangeShapeType="1"/>
          </p:cNvSpPr>
          <p:nvPr/>
        </p:nvSpPr>
        <p:spPr bwMode="auto">
          <a:xfrm>
            <a:off x="5360988" y="5424488"/>
            <a:ext cx="304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1" name="Line 60">
            <a:extLst>
              <a:ext uri="{FF2B5EF4-FFF2-40B4-BE49-F238E27FC236}">
                <a16:creationId xmlns:a16="http://schemas.microsoft.com/office/drawing/2014/main" id="{DCF89B4B-F2C0-9B46-A017-74044CA88C80}"/>
              </a:ext>
            </a:extLst>
          </p:cNvPr>
          <p:cNvSpPr>
            <a:spLocks noChangeShapeType="1"/>
          </p:cNvSpPr>
          <p:nvPr/>
        </p:nvSpPr>
        <p:spPr bwMode="auto">
          <a:xfrm flipH="1">
            <a:off x="4873625" y="5327650"/>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2" name="Line 61">
            <a:extLst>
              <a:ext uri="{FF2B5EF4-FFF2-40B4-BE49-F238E27FC236}">
                <a16:creationId xmlns:a16="http://schemas.microsoft.com/office/drawing/2014/main" id="{CB846523-0AE5-B44E-9CD4-A5780699DE7D}"/>
              </a:ext>
            </a:extLst>
          </p:cNvPr>
          <p:cNvSpPr>
            <a:spLocks noChangeShapeType="1"/>
          </p:cNvSpPr>
          <p:nvPr/>
        </p:nvSpPr>
        <p:spPr bwMode="auto">
          <a:xfrm flipH="1">
            <a:off x="4887913" y="5403850"/>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3" name="Line 62">
            <a:extLst>
              <a:ext uri="{FF2B5EF4-FFF2-40B4-BE49-F238E27FC236}">
                <a16:creationId xmlns:a16="http://schemas.microsoft.com/office/drawing/2014/main" id="{3D8D61FF-B178-A042-9F75-800F5BC23FCA}"/>
              </a:ext>
            </a:extLst>
          </p:cNvPr>
          <p:cNvSpPr>
            <a:spLocks noChangeShapeType="1"/>
          </p:cNvSpPr>
          <p:nvPr/>
        </p:nvSpPr>
        <p:spPr bwMode="auto">
          <a:xfrm flipH="1">
            <a:off x="4830763" y="5470525"/>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4" name="Line 64">
            <a:extLst>
              <a:ext uri="{FF2B5EF4-FFF2-40B4-BE49-F238E27FC236}">
                <a16:creationId xmlns:a16="http://schemas.microsoft.com/office/drawing/2014/main" id="{0E054FAC-6E60-6F42-9532-E4FBA10A891B}"/>
              </a:ext>
            </a:extLst>
          </p:cNvPr>
          <p:cNvSpPr>
            <a:spLocks noChangeShapeType="1"/>
          </p:cNvSpPr>
          <p:nvPr/>
        </p:nvSpPr>
        <p:spPr bwMode="auto">
          <a:xfrm flipV="1">
            <a:off x="4308475" y="4144963"/>
            <a:ext cx="50800" cy="111760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nvGrpSpPr>
          <p:cNvPr id="135" name="Group 356">
            <a:extLst>
              <a:ext uri="{FF2B5EF4-FFF2-40B4-BE49-F238E27FC236}">
                <a16:creationId xmlns:a16="http://schemas.microsoft.com/office/drawing/2014/main" id="{33648B09-CC71-7244-88FB-21FDB43B1417}"/>
              </a:ext>
            </a:extLst>
          </p:cNvPr>
          <p:cNvGrpSpPr>
            <a:grpSpLocks/>
          </p:cNvGrpSpPr>
          <p:nvPr/>
        </p:nvGrpSpPr>
        <p:grpSpPr bwMode="auto">
          <a:xfrm>
            <a:off x="6442075" y="4867275"/>
            <a:ext cx="331788" cy="368300"/>
            <a:chOff x="313" y="1497"/>
            <a:chExt cx="1152" cy="1014"/>
          </a:xfrm>
        </p:grpSpPr>
        <p:pic>
          <p:nvPicPr>
            <p:cNvPr id="136" name="Picture 354" descr="laptop_stylized_small">
              <a:extLst>
                <a:ext uri="{FF2B5EF4-FFF2-40B4-BE49-F238E27FC236}">
                  <a16:creationId xmlns:a16="http://schemas.microsoft.com/office/drawing/2014/main" id="{916388DC-DFC7-6644-A58A-7E3CE3A4F6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7" name="Picture 355" descr="antenna_stylized">
              <a:extLst>
                <a:ext uri="{FF2B5EF4-FFF2-40B4-BE49-F238E27FC236}">
                  <a16:creationId xmlns:a16="http://schemas.microsoft.com/office/drawing/2014/main" id="{37884014-95FD-4041-8DD3-B67813446B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38" name="Group 361">
            <a:extLst>
              <a:ext uri="{FF2B5EF4-FFF2-40B4-BE49-F238E27FC236}">
                <a16:creationId xmlns:a16="http://schemas.microsoft.com/office/drawing/2014/main" id="{F0D83CBC-A45C-DB46-B426-BC3CB27E561A}"/>
              </a:ext>
            </a:extLst>
          </p:cNvPr>
          <p:cNvGrpSpPr>
            <a:grpSpLocks/>
          </p:cNvGrpSpPr>
          <p:nvPr/>
        </p:nvGrpSpPr>
        <p:grpSpPr bwMode="auto">
          <a:xfrm>
            <a:off x="2071688" y="4195763"/>
            <a:ext cx="396875" cy="388937"/>
            <a:chOff x="2967" y="478"/>
            <a:chExt cx="788" cy="625"/>
          </a:xfrm>
        </p:grpSpPr>
        <p:pic>
          <p:nvPicPr>
            <p:cNvPr id="139" name="Picture 358" descr="access_point_stylized_small">
              <a:extLst>
                <a:ext uri="{FF2B5EF4-FFF2-40B4-BE49-F238E27FC236}">
                  <a16:creationId xmlns:a16="http://schemas.microsoft.com/office/drawing/2014/main" id="{5FE77BF3-1EFB-E041-BAC1-94C95522F1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0" name="Picture 360" descr="antenna_radiation_stylized">
              <a:extLst>
                <a:ext uri="{FF2B5EF4-FFF2-40B4-BE49-F238E27FC236}">
                  <a16:creationId xmlns:a16="http://schemas.microsoft.com/office/drawing/2014/main" id="{ED27BB04-ED6E-0D4B-8FE8-C96C4F7B95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41" name="Group 1">
            <a:extLst>
              <a:ext uri="{FF2B5EF4-FFF2-40B4-BE49-F238E27FC236}">
                <a16:creationId xmlns:a16="http://schemas.microsoft.com/office/drawing/2014/main" id="{F8EB07E3-DFC0-A445-A33D-75C2AD0A9EF8}"/>
              </a:ext>
            </a:extLst>
          </p:cNvPr>
          <p:cNvGrpSpPr>
            <a:grpSpLocks/>
          </p:cNvGrpSpPr>
          <p:nvPr/>
        </p:nvGrpSpPr>
        <p:grpSpPr bwMode="auto">
          <a:xfrm>
            <a:off x="5668963" y="4957763"/>
            <a:ext cx="458787" cy="620712"/>
            <a:chOff x="5955030" y="3031808"/>
            <a:chExt cx="914400" cy="1398587"/>
          </a:xfrm>
        </p:grpSpPr>
        <p:grpSp>
          <p:nvGrpSpPr>
            <p:cNvPr id="142" name="Group 398">
              <a:extLst>
                <a:ext uri="{FF2B5EF4-FFF2-40B4-BE49-F238E27FC236}">
                  <a16:creationId xmlns:a16="http://schemas.microsoft.com/office/drawing/2014/main" id="{B220ABB4-ABAB-CE46-BE7A-ED482AEAA84D}"/>
                </a:ext>
              </a:extLst>
            </p:cNvPr>
            <p:cNvGrpSpPr>
              <a:grpSpLocks/>
            </p:cNvGrpSpPr>
            <p:nvPr/>
          </p:nvGrpSpPr>
          <p:grpSpPr bwMode="auto">
            <a:xfrm>
              <a:off x="6097905" y="3403283"/>
              <a:ext cx="596900" cy="1027112"/>
              <a:chOff x="3130" y="3288"/>
              <a:chExt cx="410" cy="742"/>
            </a:xfrm>
          </p:grpSpPr>
          <p:sp>
            <p:nvSpPr>
              <p:cNvPr id="144" name="Line 270">
                <a:extLst>
                  <a:ext uri="{FF2B5EF4-FFF2-40B4-BE49-F238E27FC236}">
                    <a16:creationId xmlns:a16="http://schemas.microsoft.com/office/drawing/2014/main" id="{EB3D1AFB-9917-EB40-AEBE-C975E63F26BD}"/>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5" name="Line 271">
                <a:extLst>
                  <a:ext uri="{FF2B5EF4-FFF2-40B4-BE49-F238E27FC236}">
                    <a16:creationId xmlns:a16="http://schemas.microsoft.com/office/drawing/2014/main" id="{E08FC51C-048E-3E4D-9A0F-1FD8F96EBAB2}"/>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6" name="Line 272">
                <a:extLst>
                  <a:ext uri="{FF2B5EF4-FFF2-40B4-BE49-F238E27FC236}">
                    <a16:creationId xmlns:a16="http://schemas.microsoft.com/office/drawing/2014/main" id="{F60BFC20-FF60-2749-A1D5-607289DB4114}"/>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7" name="Line 273">
                <a:extLst>
                  <a:ext uri="{FF2B5EF4-FFF2-40B4-BE49-F238E27FC236}">
                    <a16:creationId xmlns:a16="http://schemas.microsoft.com/office/drawing/2014/main" id="{512627BE-7F4B-E642-8B83-2CFC68BC44F5}"/>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8" name="Line 274">
                <a:extLst>
                  <a:ext uri="{FF2B5EF4-FFF2-40B4-BE49-F238E27FC236}">
                    <a16:creationId xmlns:a16="http://schemas.microsoft.com/office/drawing/2014/main" id="{4E8A0C01-D6A7-1F42-A4A2-1DC6B281EFD6}"/>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9" name="Line 275">
                <a:extLst>
                  <a:ext uri="{FF2B5EF4-FFF2-40B4-BE49-F238E27FC236}">
                    <a16:creationId xmlns:a16="http://schemas.microsoft.com/office/drawing/2014/main" id="{7438FAEA-A6F2-A246-8105-F54EDDC70154}"/>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0" name="Line 276">
                <a:extLst>
                  <a:ext uri="{FF2B5EF4-FFF2-40B4-BE49-F238E27FC236}">
                    <a16:creationId xmlns:a16="http://schemas.microsoft.com/office/drawing/2014/main" id="{E69B15B3-9399-E041-878F-938173CDFFEE}"/>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1" name="Line 277">
                <a:extLst>
                  <a:ext uri="{FF2B5EF4-FFF2-40B4-BE49-F238E27FC236}">
                    <a16:creationId xmlns:a16="http://schemas.microsoft.com/office/drawing/2014/main" id="{1E4874DA-7ED7-874D-B991-AABE14689B1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2" name="Line 278">
                <a:extLst>
                  <a:ext uri="{FF2B5EF4-FFF2-40B4-BE49-F238E27FC236}">
                    <a16:creationId xmlns:a16="http://schemas.microsoft.com/office/drawing/2014/main" id="{6D14A8CC-9625-344D-A6EB-3F17469C477D}"/>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3" name="Line 279">
                <a:extLst>
                  <a:ext uri="{FF2B5EF4-FFF2-40B4-BE49-F238E27FC236}">
                    <a16:creationId xmlns:a16="http://schemas.microsoft.com/office/drawing/2014/main" id="{F87A61CD-1278-5C40-A7DA-1D6151D5DB1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4" name="Line 280">
                <a:extLst>
                  <a:ext uri="{FF2B5EF4-FFF2-40B4-BE49-F238E27FC236}">
                    <a16:creationId xmlns:a16="http://schemas.microsoft.com/office/drawing/2014/main" id="{C0E5602D-DC2C-1843-8D4A-58D3A1ED1DD5}"/>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5" name="Line 281">
                <a:extLst>
                  <a:ext uri="{FF2B5EF4-FFF2-40B4-BE49-F238E27FC236}">
                    <a16:creationId xmlns:a16="http://schemas.microsoft.com/office/drawing/2014/main" id="{DD5E8B9D-A9BC-9746-BBCA-405945A54B48}"/>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6" name="Line 282">
                <a:extLst>
                  <a:ext uri="{FF2B5EF4-FFF2-40B4-BE49-F238E27FC236}">
                    <a16:creationId xmlns:a16="http://schemas.microsoft.com/office/drawing/2014/main" id="{19AF81E9-349A-9344-8D71-5F08AE6BFF3C}"/>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7" name="Line 283">
                <a:extLst>
                  <a:ext uri="{FF2B5EF4-FFF2-40B4-BE49-F238E27FC236}">
                    <a16:creationId xmlns:a16="http://schemas.microsoft.com/office/drawing/2014/main" id="{84FD3D45-465C-2A4D-8826-8073E7679263}"/>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8" name="Line 284">
                <a:extLst>
                  <a:ext uri="{FF2B5EF4-FFF2-40B4-BE49-F238E27FC236}">
                    <a16:creationId xmlns:a16="http://schemas.microsoft.com/office/drawing/2014/main" id="{236149EB-A521-C54B-978B-B2F3D2A80FF2}"/>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43" name="Picture 399" descr="cell_tower_radiation copy">
              <a:extLst>
                <a:ext uri="{FF2B5EF4-FFF2-40B4-BE49-F238E27FC236}">
                  <a16:creationId xmlns:a16="http://schemas.microsoft.com/office/drawing/2014/main" id="{15477466-B0BB-D045-8469-CE320C8C19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59" name="Group 403">
            <a:extLst>
              <a:ext uri="{FF2B5EF4-FFF2-40B4-BE49-F238E27FC236}">
                <a16:creationId xmlns:a16="http://schemas.microsoft.com/office/drawing/2014/main" id="{7E28037A-7EFC-0B46-95B9-4678DDAA8EC2}"/>
              </a:ext>
            </a:extLst>
          </p:cNvPr>
          <p:cNvGrpSpPr>
            <a:grpSpLocks/>
          </p:cNvGrpSpPr>
          <p:nvPr/>
        </p:nvGrpSpPr>
        <p:grpSpPr bwMode="auto">
          <a:xfrm>
            <a:off x="3403600" y="5354638"/>
            <a:ext cx="527050" cy="392112"/>
            <a:chOff x="2751" y="1851"/>
            <a:chExt cx="462" cy="478"/>
          </a:xfrm>
        </p:grpSpPr>
        <p:pic>
          <p:nvPicPr>
            <p:cNvPr id="160" name="Picture 364" descr="iphone_stylized_small">
              <a:extLst>
                <a:ext uri="{FF2B5EF4-FFF2-40B4-BE49-F238E27FC236}">
                  <a16:creationId xmlns:a16="http://schemas.microsoft.com/office/drawing/2014/main" id="{C84FCFF4-A725-4549-A2E6-AB7B6D19647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1" name="Picture 402" descr="antenna_radiation_stylized">
              <a:extLst>
                <a:ext uri="{FF2B5EF4-FFF2-40B4-BE49-F238E27FC236}">
                  <a16:creationId xmlns:a16="http://schemas.microsoft.com/office/drawing/2014/main" id="{E54086FD-B992-B84A-9956-901A6D564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62" name="Group 100">
            <a:extLst>
              <a:ext uri="{FF2B5EF4-FFF2-40B4-BE49-F238E27FC236}">
                <a16:creationId xmlns:a16="http://schemas.microsoft.com/office/drawing/2014/main" id="{E7C998EB-2394-544D-80BB-533A98F699A4}"/>
              </a:ext>
            </a:extLst>
          </p:cNvPr>
          <p:cNvGrpSpPr>
            <a:grpSpLocks/>
          </p:cNvGrpSpPr>
          <p:nvPr/>
        </p:nvGrpSpPr>
        <p:grpSpPr bwMode="auto">
          <a:xfrm>
            <a:off x="4094163" y="4987925"/>
            <a:ext cx="458787" cy="620713"/>
            <a:chOff x="5955030" y="3031808"/>
            <a:chExt cx="914400" cy="1398587"/>
          </a:xfrm>
        </p:grpSpPr>
        <p:grpSp>
          <p:nvGrpSpPr>
            <p:cNvPr id="163" name="Group 398">
              <a:extLst>
                <a:ext uri="{FF2B5EF4-FFF2-40B4-BE49-F238E27FC236}">
                  <a16:creationId xmlns:a16="http://schemas.microsoft.com/office/drawing/2014/main" id="{4BA56D45-414C-BE4C-9A22-F243E7D162B0}"/>
                </a:ext>
              </a:extLst>
            </p:cNvPr>
            <p:cNvGrpSpPr>
              <a:grpSpLocks/>
            </p:cNvGrpSpPr>
            <p:nvPr/>
          </p:nvGrpSpPr>
          <p:grpSpPr bwMode="auto">
            <a:xfrm>
              <a:off x="6097905" y="3403283"/>
              <a:ext cx="596900" cy="1027112"/>
              <a:chOff x="3130" y="3288"/>
              <a:chExt cx="410" cy="742"/>
            </a:xfrm>
          </p:grpSpPr>
          <p:sp>
            <p:nvSpPr>
              <p:cNvPr id="165" name="Line 270">
                <a:extLst>
                  <a:ext uri="{FF2B5EF4-FFF2-40B4-BE49-F238E27FC236}">
                    <a16:creationId xmlns:a16="http://schemas.microsoft.com/office/drawing/2014/main" id="{C419645E-7341-1E42-A987-8906510D2DEF}"/>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6" name="Line 271">
                <a:extLst>
                  <a:ext uri="{FF2B5EF4-FFF2-40B4-BE49-F238E27FC236}">
                    <a16:creationId xmlns:a16="http://schemas.microsoft.com/office/drawing/2014/main" id="{E3413CC8-503E-F54F-9020-EA30E1FB6B6B}"/>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7" name="Line 272">
                <a:extLst>
                  <a:ext uri="{FF2B5EF4-FFF2-40B4-BE49-F238E27FC236}">
                    <a16:creationId xmlns:a16="http://schemas.microsoft.com/office/drawing/2014/main" id="{32BE2CA0-4934-C548-8F71-8643317D620B}"/>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8" name="Line 273">
                <a:extLst>
                  <a:ext uri="{FF2B5EF4-FFF2-40B4-BE49-F238E27FC236}">
                    <a16:creationId xmlns:a16="http://schemas.microsoft.com/office/drawing/2014/main" id="{0F568FA7-5D04-F249-88F8-D9BF4BB14387}"/>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9" name="Line 274">
                <a:extLst>
                  <a:ext uri="{FF2B5EF4-FFF2-40B4-BE49-F238E27FC236}">
                    <a16:creationId xmlns:a16="http://schemas.microsoft.com/office/drawing/2014/main" id="{FC33DD3A-B462-0C49-9211-16445A4184BB}"/>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0" name="Line 275">
                <a:extLst>
                  <a:ext uri="{FF2B5EF4-FFF2-40B4-BE49-F238E27FC236}">
                    <a16:creationId xmlns:a16="http://schemas.microsoft.com/office/drawing/2014/main" id="{A27E10EF-E77C-324E-ABE5-7D9D36FAFB95}"/>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1" name="Line 276">
                <a:extLst>
                  <a:ext uri="{FF2B5EF4-FFF2-40B4-BE49-F238E27FC236}">
                    <a16:creationId xmlns:a16="http://schemas.microsoft.com/office/drawing/2014/main" id="{38A6549E-F28B-E548-A11B-F2688FE02DE6}"/>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2" name="Line 277">
                <a:extLst>
                  <a:ext uri="{FF2B5EF4-FFF2-40B4-BE49-F238E27FC236}">
                    <a16:creationId xmlns:a16="http://schemas.microsoft.com/office/drawing/2014/main" id="{CF1EC650-3BA3-404C-9765-2B632619ECD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3" name="Line 278">
                <a:extLst>
                  <a:ext uri="{FF2B5EF4-FFF2-40B4-BE49-F238E27FC236}">
                    <a16:creationId xmlns:a16="http://schemas.microsoft.com/office/drawing/2014/main" id="{633808AB-AED9-EF48-97E4-4DF625A9D8B4}"/>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4" name="Line 279">
                <a:extLst>
                  <a:ext uri="{FF2B5EF4-FFF2-40B4-BE49-F238E27FC236}">
                    <a16:creationId xmlns:a16="http://schemas.microsoft.com/office/drawing/2014/main" id="{F8580CEE-7A5C-7048-9921-68FF09DF0187}"/>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5" name="Line 280">
                <a:extLst>
                  <a:ext uri="{FF2B5EF4-FFF2-40B4-BE49-F238E27FC236}">
                    <a16:creationId xmlns:a16="http://schemas.microsoft.com/office/drawing/2014/main" id="{00996F04-1F8B-CC4D-B37A-210D0A122CC8}"/>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6" name="Line 281">
                <a:extLst>
                  <a:ext uri="{FF2B5EF4-FFF2-40B4-BE49-F238E27FC236}">
                    <a16:creationId xmlns:a16="http://schemas.microsoft.com/office/drawing/2014/main" id="{F19E527D-6BF3-CC47-875A-C4D2C88E88E1}"/>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7" name="Line 282">
                <a:extLst>
                  <a:ext uri="{FF2B5EF4-FFF2-40B4-BE49-F238E27FC236}">
                    <a16:creationId xmlns:a16="http://schemas.microsoft.com/office/drawing/2014/main" id="{18E888AA-D35B-AE4C-90FA-C2A7AF93347F}"/>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8" name="Line 283">
                <a:extLst>
                  <a:ext uri="{FF2B5EF4-FFF2-40B4-BE49-F238E27FC236}">
                    <a16:creationId xmlns:a16="http://schemas.microsoft.com/office/drawing/2014/main" id="{B8D4E8F1-7790-4D40-A0EB-41F3ADEAB496}"/>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9" name="Line 284">
                <a:extLst>
                  <a:ext uri="{FF2B5EF4-FFF2-40B4-BE49-F238E27FC236}">
                    <a16:creationId xmlns:a16="http://schemas.microsoft.com/office/drawing/2014/main" id="{D429B434-2C40-F74E-8CAE-0FC7B5346509}"/>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64" name="Picture 399" descr="cell_tower_radiation copy">
              <a:extLst>
                <a:ext uri="{FF2B5EF4-FFF2-40B4-BE49-F238E27FC236}">
                  <a16:creationId xmlns:a16="http://schemas.microsoft.com/office/drawing/2014/main" id="{A9CD3D46-2E69-B845-B173-09090C1C4EE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0" name="Group 356">
            <a:extLst>
              <a:ext uri="{FF2B5EF4-FFF2-40B4-BE49-F238E27FC236}">
                <a16:creationId xmlns:a16="http://schemas.microsoft.com/office/drawing/2014/main" id="{8FC9C87C-2193-FD4F-BA1A-A7FDAA554282}"/>
              </a:ext>
            </a:extLst>
          </p:cNvPr>
          <p:cNvGrpSpPr>
            <a:grpSpLocks/>
          </p:cNvGrpSpPr>
          <p:nvPr/>
        </p:nvGrpSpPr>
        <p:grpSpPr bwMode="auto">
          <a:xfrm>
            <a:off x="5781675" y="5791200"/>
            <a:ext cx="361950" cy="338138"/>
            <a:chOff x="313" y="1497"/>
            <a:chExt cx="1152" cy="1014"/>
          </a:xfrm>
        </p:grpSpPr>
        <p:pic>
          <p:nvPicPr>
            <p:cNvPr id="181" name="Picture 354" descr="laptop_stylized_small">
              <a:extLst>
                <a:ext uri="{FF2B5EF4-FFF2-40B4-BE49-F238E27FC236}">
                  <a16:creationId xmlns:a16="http://schemas.microsoft.com/office/drawing/2014/main" id="{21BC2357-8DAB-214A-992E-C0220012BD2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2" name="Picture 355" descr="antenna_stylized">
              <a:extLst>
                <a:ext uri="{FF2B5EF4-FFF2-40B4-BE49-F238E27FC236}">
                  <a16:creationId xmlns:a16="http://schemas.microsoft.com/office/drawing/2014/main" id="{FD2019DB-E154-D74C-9D01-E47FB814019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3" name="Group 356">
            <a:extLst>
              <a:ext uri="{FF2B5EF4-FFF2-40B4-BE49-F238E27FC236}">
                <a16:creationId xmlns:a16="http://schemas.microsoft.com/office/drawing/2014/main" id="{72BBF72D-947D-B841-83D8-A2FA489C0CFA}"/>
              </a:ext>
            </a:extLst>
          </p:cNvPr>
          <p:cNvGrpSpPr>
            <a:grpSpLocks/>
          </p:cNvGrpSpPr>
          <p:nvPr/>
        </p:nvGrpSpPr>
        <p:grpSpPr bwMode="auto">
          <a:xfrm>
            <a:off x="4551363" y="5811838"/>
            <a:ext cx="376237" cy="347662"/>
            <a:chOff x="313" y="1497"/>
            <a:chExt cx="1152" cy="1014"/>
          </a:xfrm>
        </p:grpSpPr>
        <p:pic>
          <p:nvPicPr>
            <p:cNvPr id="184" name="Picture 354" descr="laptop_stylized_small">
              <a:extLst>
                <a:ext uri="{FF2B5EF4-FFF2-40B4-BE49-F238E27FC236}">
                  <a16:creationId xmlns:a16="http://schemas.microsoft.com/office/drawing/2014/main" id="{836F4D94-BCDF-3542-A343-115E952ED2E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5" name="Picture 355" descr="antenna_stylized">
              <a:extLst>
                <a:ext uri="{FF2B5EF4-FFF2-40B4-BE49-F238E27FC236}">
                  <a16:creationId xmlns:a16="http://schemas.microsoft.com/office/drawing/2014/main" id="{B4D8151E-705C-EE40-B724-E0B69FCF06D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6" name="Group 356">
            <a:extLst>
              <a:ext uri="{FF2B5EF4-FFF2-40B4-BE49-F238E27FC236}">
                <a16:creationId xmlns:a16="http://schemas.microsoft.com/office/drawing/2014/main" id="{90CF8AA6-D241-564C-A835-C42E9A50FB94}"/>
              </a:ext>
            </a:extLst>
          </p:cNvPr>
          <p:cNvGrpSpPr>
            <a:grpSpLocks/>
          </p:cNvGrpSpPr>
          <p:nvPr/>
        </p:nvGrpSpPr>
        <p:grpSpPr bwMode="auto">
          <a:xfrm>
            <a:off x="3830638" y="5832475"/>
            <a:ext cx="382587" cy="436563"/>
            <a:chOff x="313" y="1497"/>
            <a:chExt cx="1152" cy="1014"/>
          </a:xfrm>
        </p:grpSpPr>
        <p:pic>
          <p:nvPicPr>
            <p:cNvPr id="187" name="Picture 354" descr="laptop_stylized_small">
              <a:extLst>
                <a:ext uri="{FF2B5EF4-FFF2-40B4-BE49-F238E27FC236}">
                  <a16:creationId xmlns:a16="http://schemas.microsoft.com/office/drawing/2014/main" id="{EA37CFAF-38EB-2545-8F20-380411EFBC1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8" name="Picture 355" descr="antenna_stylized">
              <a:extLst>
                <a:ext uri="{FF2B5EF4-FFF2-40B4-BE49-F238E27FC236}">
                  <a16:creationId xmlns:a16="http://schemas.microsoft.com/office/drawing/2014/main" id="{79DFDD41-1102-684C-B91C-88ADEBF387D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9" name="Group 403">
            <a:extLst>
              <a:ext uri="{FF2B5EF4-FFF2-40B4-BE49-F238E27FC236}">
                <a16:creationId xmlns:a16="http://schemas.microsoft.com/office/drawing/2014/main" id="{3D48FC39-032B-A342-BFD0-33CBD6CB3A7F}"/>
              </a:ext>
            </a:extLst>
          </p:cNvPr>
          <p:cNvGrpSpPr>
            <a:grpSpLocks/>
          </p:cNvGrpSpPr>
          <p:nvPr/>
        </p:nvGrpSpPr>
        <p:grpSpPr bwMode="auto">
          <a:xfrm>
            <a:off x="3729038" y="4673600"/>
            <a:ext cx="485775" cy="403225"/>
            <a:chOff x="2751" y="1851"/>
            <a:chExt cx="462" cy="478"/>
          </a:xfrm>
        </p:grpSpPr>
        <p:pic>
          <p:nvPicPr>
            <p:cNvPr id="190" name="Picture 364" descr="iphone_stylized_small">
              <a:extLst>
                <a:ext uri="{FF2B5EF4-FFF2-40B4-BE49-F238E27FC236}">
                  <a16:creationId xmlns:a16="http://schemas.microsoft.com/office/drawing/2014/main" id="{D28B1A7C-E2CC-BE4F-8868-8685B04387B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1" name="Picture 402" descr="antenna_radiation_stylized">
              <a:extLst>
                <a:ext uri="{FF2B5EF4-FFF2-40B4-BE49-F238E27FC236}">
                  <a16:creationId xmlns:a16="http://schemas.microsoft.com/office/drawing/2014/main" id="{5BB3FE4E-87C2-8246-82D8-D49345DCDF27}"/>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2" name="Group 403">
            <a:extLst>
              <a:ext uri="{FF2B5EF4-FFF2-40B4-BE49-F238E27FC236}">
                <a16:creationId xmlns:a16="http://schemas.microsoft.com/office/drawing/2014/main" id="{86FB4197-A7C7-2C4B-87E5-4528376C50B4}"/>
              </a:ext>
            </a:extLst>
          </p:cNvPr>
          <p:cNvGrpSpPr>
            <a:grpSpLocks/>
          </p:cNvGrpSpPr>
          <p:nvPr/>
        </p:nvGrpSpPr>
        <p:grpSpPr bwMode="auto">
          <a:xfrm>
            <a:off x="6289675" y="5334000"/>
            <a:ext cx="525463" cy="392113"/>
            <a:chOff x="2751" y="1851"/>
            <a:chExt cx="462" cy="478"/>
          </a:xfrm>
        </p:grpSpPr>
        <p:pic>
          <p:nvPicPr>
            <p:cNvPr id="193" name="Picture 364" descr="iphone_stylized_small">
              <a:extLst>
                <a:ext uri="{FF2B5EF4-FFF2-40B4-BE49-F238E27FC236}">
                  <a16:creationId xmlns:a16="http://schemas.microsoft.com/office/drawing/2014/main" id="{0C0CDB8A-DE3D-5F4A-A881-49C3DC0504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 name="Picture 402" descr="antenna_radiation_stylized">
              <a:extLst>
                <a:ext uri="{FF2B5EF4-FFF2-40B4-BE49-F238E27FC236}">
                  <a16:creationId xmlns:a16="http://schemas.microsoft.com/office/drawing/2014/main" id="{FBB79140-E464-FA4E-BC03-E9D77416B1D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5" name="Group 356">
            <a:extLst>
              <a:ext uri="{FF2B5EF4-FFF2-40B4-BE49-F238E27FC236}">
                <a16:creationId xmlns:a16="http://schemas.microsoft.com/office/drawing/2014/main" id="{814B233D-4B4F-8340-BCC6-0250B96E73AE}"/>
              </a:ext>
            </a:extLst>
          </p:cNvPr>
          <p:cNvGrpSpPr>
            <a:grpSpLocks/>
          </p:cNvGrpSpPr>
          <p:nvPr/>
        </p:nvGrpSpPr>
        <p:grpSpPr bwMode="auto">
          <a:xfrm>
            <a:off x="4987925" y="5191125"/>
            <a:ext cx="376238" cy="349250"/>
            <a:chOff x="313" y="1497"/>
            <a:chExt cx="1152" cy="1014"/>
          </a:xfrm>
        </p:grpSpPr>
        <p:pic>
          <p:nvPicPr>
            <p:cNvPr id="196" name="Picture 354" descr="laptop_stylized_small">
              <a:extLst>
                <a:ext uri="{FF2B5EF4-FFF2-40B4-BE49-F238E27FC236}">
                  <a16:creationId xmlns:a16="http://schemas.microsoft.com/office/drawing/2014/main" id="{EC5C806D-D5CA-5A4B-958A-3D3885D6353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7" name="Picture 355" descr="antenna_stylized">
              <a:extLst>
                <a:ext uri="{FF2B5EF4-FFF2-40B4-BE49-F238E27FC236}">
                  <a16:creationId xmlns:a16="http://schemas.microsoft.com/office/drawing/2014/main" id="{22DE5A99-B75E-E846-A9CA-B5A4A8A0866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8" name="Group 356">
            <a:extLst>
              <a:ext uri="{FF2B5EF4-FFF2-40B4-BE49-F238E27FC236}">
                <a16:creationId xmlns:a16="http://schemas.microsoft.com/office/drawing/2014/main" id="{44A62913-19C4-CF45-A43E-AF4966B1C6B9}"/>
              </a:ext>
            </a:extLst>
          </p:cNvPr>
          <p:cNvGrpSpPr>
            <a:grpSpLocks/>
          </p:cNvGrpSpPr>
          <p:nvPr/>
        </p:nvGrpSpPr>
        <p:grpSpPr bwMode="auto">
          <a:xfrm>
            <a:off x="1909763" y="4643438"/>
            <a:ext cx="282575" cy="344487"/>
            <a:chOff x="313" y="1497"/>
            <a:chExt cx="1152" cy="1014"/>
          </a:xfrm>
        </p:grpSpPr>
        <p:pic>
          <p:nvPicPr>
            <p:cNvPr id="199" name="Picture 354" descr="laptop_stylized_small">
              <a:extLst>
                <a:ext uri="{FF2B5EF4-FFF2-40B4-BE49-F238E27FC236}">
                  <a16:creationId xmlns:a16="http://schemas.microsoft.com/office/drawing/2014/main" id="{2C6FC57A-B2AA-024C-AA50-833F87F56B20}"/>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0" name="Picture 355" descr="antenna_stylized">
              <a:extLst>
                <a:ext uri="{FF2B5EF4-FFF2-40B4-BE49-F238E27FC236}">
                  <a16:creationId xmlns:a16="http://schemas.microsoft.com/office/drawing/2014/main" id="{A7408C9B-0424-4D46-A3CB-20DA2F96592F}"/>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1" name="Group 403">
            <a:extLst>
              <a:ext uri="{FF2B5EF4-FFF2-40B4-BE49-F238E27FC236}">
                <a16:creationId xmlns:a16="http://schemas.microsoft.com/office/drawing/2014/main" id="{8BF4494C-B45F-EA42-8D3E-0E8E92701DEB}"/>
              </a:ext>
            </a:extLst>
          </p:cNvPr>
          <p:cNvGrpSpPr>
            <a:grpSpLocks/>
          </p:cNvGrpSpPr>
          <p:nvPr/>
        </p:nvGrpSpPr>
        <p:grpSpPr bwMode="auto">
          <a:xfrm>
            <a:off x="1616075" y="4308475"/>
            <a:ext cx="444500" cy="381000"/>
            <a:chOff x="2751" y="1851"/>
            <a:chExt cx="462" cy="478"/>
          </a:xfrm>
        </p:grpSpPr>
        <p:pic>
          <p:nvPicPr>
            <p:cNvPr id="202" name="Picture 364" descr="iphone_stylized_small">
              <a:extLst>
                <a:ext uri="{FF2B5EF4-FFF2-40B4-BE49-F238E27FC236}">
                  <a16:creationId xmlns:a16="http://schemas.microsoft.com/office/drawing/2014/main" id="{F9290FEC-F0ED-A746-9BCA-11DE56BF8CD3}"/>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3" name="Picture 402" descr="antenna_radiation_stylized">
              <a:extLst>
                <a:ext uri="{FF2B5EF4-FFF2-40B4-BE49-F238E27FC236}">
                  <a16:creationId xmlns:a16="http://schemas.microsoft.com/office/drawing/2014/main" id="{7F0B6E3C-FE7C-8244-BFE5-BB2FF84C8354}"/>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4" name="Group 142">
            <a:extLst>
              <a:ext uri="{FF2B5EF4-FFF2-40B4-BE49-F238E27FC236}">
                <a16:creationId xmlns:a16="http://schemas.microsoft.com/office/drawing/2014/main" id="{05787F7C-D6F9-5148-A1C8-AE0EF1035320}"/>
              </a:ext>
            </a:extLst>
          </p:cNvPr>
          <p:cNvGrpSpPr>
            <a:grpSpLocks/>
          </p:cNvGrpSpPr>
          <p:nvPr/>
        </p:nvGrpSpPr>
        <p:grpSpPr bwMode="auto">
          <a:xfrm>
            <a:off x="1574800" y="1971675"/>
            <a:ext cx="458788" cy="619125"/>
            <a:chOff x="5955030" y="3031808"/>
            <a:chExt cx="914400" cy="1398587"/>
          </a:xfrm>
        </p:grpSpPr>
        <p:grpSp>
          <p:nvGrpSpPr>
            <p:cNvPr id="205" name="Group 398">
              <a:extLst>
                <a:ext uri="{FF2B5EF4-FFF2-40B4-BE49-F238E27FC236}">
                  <a16:creationId xmlns:a16="http://schemas.microsoft.com/office/drawing/2014/main" id="{DEF19A22-8F91-6842-8109-AEB66C6A5ABE}"/>
                </a:ext>
              </a:extLst>
            </p:cNvPr>
            <p:cNvGrpSpPr>
              <a:grpSpLocks/>
            </p:cNvGrpSpPr>
            <p:nvPr/>
          </p:nvGrpSpPr>
          <p:grpSpPr bwMode="auto">
            <a:xfrm>
              <a:off x="6097905" y="3403283"/>
              <a:ext cx="596900" cy="1027112"/>
              <a:chOff x="3130" y="3288"/>
              <a:chExt cx="410" cy="742"/>
            </a:xfrm>
          </p:grpSpPr>
          <p:sp>
            <p:nvSpPr>
              <p:cNvPr id="207" name="Line 270">
                <a:extLst>
                  <a:ext uri="{FF2B5EF4-FFF2-40B4-BE49-F238E27FC236}">
                    <a16:creationId xmlns:a16="http://schemas.microsoft.com/office/drawing/2014/main" id="{E417E1DB-608C-9848-9F0A-5122753DA841}"/>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8" name="Line 271">
                <a:extLst>
                  <a:ext uri="{FF2B5EF4-FFF2-40B4-BE49-F238E27FC236}">
                    <a16:creationId xmlns:a16="http://schemas.microsoft.com/office/drawing/2014/main" id="{3B2D533F-D1A2-B24B-A569-AA613E92259F}"/>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9" name="Line 272">
                <a:extLst>
                  <a:ext uri="{FF2B5EF4-FFF2-40B4-BE49-F238E27FC236}">
                    <a16:creationId xmlns:a16="http://schemas.microsoft.com/office/drawing/2014/main" id="{F887C580-CEC3-4746-B37A-5E728888A4ED}"/>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0" name="Line 273">
                <a:extLst>
                  <a:ext uri="{FF2B5EF4-FFF2-40B4-BE49-F238E27FC236}">
                    <a16:creationId xmlns:a16="http://schemas.microsoft.com/office/drawing/2014/main" id="{5069F6B6-EC0B-9443-B3DF-EC160AF3C2F2}"/>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1" name="Line 274">
                <a:extLst>
                  <a:ext uri="{FF2B5EF4-FFF2-40B4-BE49-F238E27FC236}">
                    <a16:creationId xmlns:a16="http://schemas.microsoft.com/office/drawing/2014/main" id="{148C5F81-3D28-1B46-BC25-8FFB6E9BBBEF}"/>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2" name="Line 275">
                <a:extLst>
                  <a:ext uri="{FF2B5EF4-FFF2-40B4-BE49-F238E27FC236}">
                    <a16:creationId xmlns:a16="http://schemas.microsoft.com/office/drawing/2014/main" id="{E994C03E-7A8C-7649-B94A-FFE6213CF3CA}"/>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3" name="Line 276">
                <a:extLst>
                  <a:ext uri="{FF2B5EF4-FFF2-40B4-BE49-F238E27FC236}">
                    <a16:creationId xmlns:a16="http://schemas.microsoft.com/office/drawing/2014/main" id="{3D5CC52A-81FD-E049-A4D9-6576D1FA6977}"/>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4" name="Line 277">
                <a:extLst>
                  <a:ext uri="{FF2B5EF4-FFF2-40B4-BE49-F238E27FC236}">
                    <a16:creationId xmlns:a16="http://schemas.microsoft.com/office/drawing/2014/main" id="{3ED01E6D-C154-C542-A593-1C66F05106D9}"/>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5" name="Line 278">
                <a:extLst>
                  <a:ext uri="{FF2B5EF4-FFF2-40B4-BE49-F238E27FC236}">
                    <a16:creationId xmlns:a16="http://schemas.microsoft.com/office/drawing/2014/main" id="{F83323B0-0B99-0747-B347-8742C2532B88}"/>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6" name="Line 279">
                <a:extLst>
                  <a:ext uri="{FF2B5EF4-FFF2-40B4-BE49-F238E27FC236}">
                    <a16:creationId xmlns:a16="http://schemas.microsoft.com/office/drawing/2014/main" id="{BC214760-2F6D-A54C-96DB-B2563CA355E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7" name="Line 280">
                <a:extLst>
                  <a:ext uri="{FF2B5EF4-FFF2-40B4-BE49-F238E27FC236}">
                    <a16:creationId xmlns:a16="http://schemas.microsoft.com/office/drawing/2014/main" id="{A0160D0F-A86D-4241-B44D-6E98425F86F0}"/>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8" name="Line 281">
                <a:extLst>
                  <a:ext uri="{FF2B5EF4-FFF2-40B4-BE49-F238E27FC236}">
                    <a16:creationId xmlns:a16="http://schemas.microsoft.com/office/drawing/2014/main" id="{3ABDB358-8829-E54F-AB3F-14EB8832BED5}"/>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9" name="Line 282">
                <a:extLst>
                  <a:ext uri="{FF2B5EF4-FFF2-40B4-BE49-F238E27FC236}">
                    <a16:creationId xmlns:a16="http://schemas.microsoft.com/office/drawing/2014/main" id="{030D6FBA-2C96-C74F-A538-CE828952DFCD}"/>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0" name="Line 283">
                <a:extLst>
                  <a:ext uri="{FF2B5EF4-FFF2-40B4-BE49-F238E27FC236}">
                    <a16:creationId xmlns:a16="http://schemas.microsoft.com/office/drawing/2014/main" id="{444C9AF6-B194-1F4D-9498-4133CAD31F8C}"/>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1" name="Line 284">
                <a:extLst>
                  <a:ext uri="{FF2B5EF4-FFF2-40B4-BE49-F238E27FC236}">
                    <a16:creationId xmlns:a16="http://schemas.microsoft.com/office/drawing/2014/main" id="{1007F074-DD2C-A041-8028-27935643FE8D}"/>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206" name="Picture 399" descr="cell_tower_radiation copy">
              <a:extLst>
                <a:ext uri="{FF2B5EF4-FFF2-40B4-BE49-F238E27FC236}">
                  <a16:creationId xmlns:a16="http://schemas.microsoft.com/office/drawing/2014/main" id="{05BFEF5A-A9A7-8E49-BE1F-03DCB72C002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2" name="Group 356">
            <a:extLst>
              <a:ext uri="{FF2B5EF4-FFF2-40B4-BE49-F238E27FC236}">
                <a16:creationId xmlns:a16="http://schemas.microsoft.com/office/drawing/2014/main" id="{FE7D4943-DFC4-1049-B8CF-FEDA6FD746B2}"/>
              </a:ext>
            </a:extLst>
          </p:cNvPr>
          <p:cNvGrpSpPr>
            <a:grpSpLocks/>
          </p:cNvGrpSpPr>
          <p:nvPr/>
        </p:nvGrpSpPr>
        <p:grpSpPr bwMode="auto">
          <a:xfrm>
            <a:off x="2112963" y="2103438"/>
            <a:ext cx="465137" cy="481012"/>
            <a:chOff x="313" y="1497"/>
            <a:chExt cx="1152" cy="1014"/>
          </a:xfrm>
        </p:grpSpPr>
        <p:pic>
          <p:nvPicPr>
            <p:cNvPr id="223" name="Picture 354" descr="laptop_stylized_small">
              <a:extLst>
                <a:ext uri="{FF2B5EF4-FFF2-40B4-BE49-F238E27FC236}">
                  <a16:creationId xmlns:a16="http://schemas.microsoft.com/office/drawing/2014/main" id="{1B9DAB19-8344-BD4E-8CEC-E8179484351A}"/>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4" name="Picture 355" descr="antenna_stylized">
              <a:extLst>
                <a:ext uri="{FF2B5EF4-FFF2-40B4-BE49-F238E27FC236}">
                  <a16:creationId xmlns:a16="http://schemas.microsoft.com/office/drawing/2014/main" id="{EBC88AD6-BA3E-324A-A0BF-8DF9D89E1810}"/>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 name="Group 356">
            <a:extLst>
              <a:ext uri="{FF2B5EF4-FFF2-40B4-BE49-F238E27FC236}">
                <a16:creationId xmlns:a16="http://schemas.microsoft.com/office/drawing/2014/main" id="{E2A474A7-8A71-AC43-9403-5CD64CFABC6B}"/>
              </a:ext>
            </a:extLst>
          </p:cNvPr>
          <p:cNvGrpSpPr>
            <a:grpSpLocks/>
          </p:cNvGrpSpPr>
          <p:nvPr/>
        </p:nvGrpSpPr>
        <p:grpSpPr bwMode="auto">
          <a:xfrm>
            <a:off x="2005013" y="2901950"/>
            <a:ext cx="333375" cy="368300"/>
            <a:chOff x="313" y="1497"/>
            <a:chExt cx="1152" cy="1014"/>
          </a:xfrm>
        </p:grpSpPr>
        <p:pic>
          <p:nvPicPr>
            <p:cNvPr id="226" name="Picture 354" descr="laptop_stylized_small">
              <a:extLst>
                <a:ext uri="{FF2B5EF4-FFF2-40B4-BE49-F238E27FC236}">
                  <a16:creationId xmlns:a16="http://schemas.microsoft.com/office/drawing/2014/main" id="{F44CEA56-C9A6-9141-81A0-8DCC3E2F58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7" name="Picture 355" descr="antenna_stylized">
              <a:extLst>
                <a:ext uri="{FF2B5EF4-FFF2-40B4-BE49-F238E27FC236}">
                  <a16:creationId xmlns:a16="http://schemas.microsoft.com/office/drawing/2014/main" id="{0C57F82F-4D98-D54F-81F8-DA60E1261D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8" name="Group 356">
            <a:extLst>
              <a:ext uri="{FF2B5EF4-FFF2-40B4-BE49-F238E27FC236}">
                <a16:creationId xmlns:a16="http://schemas.microsoft.com/office/drawing/2014/main" id="{07CEAB6C-C9D1-9A47-BAA4-4D786E6D429A}"/>
              </a:ext>
            </a:extLst>
          </p:cNvPr>
          <p:cNvGrpSpPr>
            <a:grpSpLocks/>
          </p:cNvGrpSpPr>
          <p:nvPr/>
        </p:nvGrpSpPr>
        <p:grpSpPr bwMode="auto">
          <a:xfrm>
            <a:off x="1482725" y="2987675"/>
            <a:ext cx="282575" cy="344488"/>
            <a:chOff x="313" y="1497"/>
            <a:chExt cx="1152" cy="1014"/>
          </a:xfrm>
        </p:grpSpPr>
        <p:pic>
          <p:nvPicPr>
            <p:cNvPr id="229" name="Picture 354" descr="laptop_stylized_small">
              <a:extLst>
                <a:ext uri="{FF2B5EF4-FFF2-40B4-BE49-F238E27FC236}">
                  <a16:creationId xmlns:a16="http://schemas.microsoft.com/office/drawing/2014/main" id="{66EB1CC5-C145-7141-AE88-FDE185E245F6}"/>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0" name="Picture 355" descr="antenna_stylized">
              <a:extLst>
                <a:ext uri="{FF2B5EF4-FFF2-40B4-BE49-F238E27FC236}">
                  <a16:creationId xmlns:a16="http://schemas.microsoft.com/office/drawing/2014/main" id="{CBA3A680-EE48-5C4A-B84E-4A1FCE54879A}"/>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1" name="Group 403">
            <a:extLst>
              <a:ext uri="{FF2B5EF4-FFF2-40B4-BE49-F238E27FC236}">
                <a16:creationId xmlns:a16="http://schemas.microsoft.com/office/drawing/2014/main" id="{E09A0004-7386-EF43-AE45-070A340FAD3F}"/>
              </a:ext>
            </a:extLst>
          </p:cNvPr>
          <p:cNvGrpSpPr>
            <a:grpSpLocks/>
          </p:cNvGrpSpPr>
          <p:nvPr/>
        </p:nvGrpSpPr>
        <p:grpSpPr bwMode="auto">
          <a:xfrm>
            <a:off x="1189038" y="2651125"/>
            <a:ext cx="444500" cy="382588"/>
            <a:chOff x="2751" y="1851"/>
            <a:chExt cx="462" cy="478"/>
          </a:xfrm>
        </p:grpSpPr>
        <p:pic>
          <p:nvPicPr>
            <p:cNvPr id="232" name="Picture 364" descr="iphone_stylized_small">
              <a:extLst>
                <a:ext uri="{FF2B5EF4-FFF2-40B4-BE49-F238E27FC236}">
                  <a16:creationId xmlns:a16="http://schemas.microsoft.com/office/drawing/2014/main" id="{D04F1FE1-F105-E24F-BD11-05351E3FC702}"/>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3" name="Picture 402" descr="antenna_radiation_stylized">
              <a:extLst>
                <a:ext uri="{FF2B5EF4-FFF2-40B4-BE49-F238E27FC236}">
                  <a16:creationId xmlns:a16="http://schemas.microsoft.com/office/drawing/2014/main" id="{8995403E-B75E-864E-A3AC-A8BADEA4FAF4}"/>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4" name="Group 356">
            <a:extLst>
              <a:ext uri="{FF2B5EF4-FFF2-40B4-BE49-F238E27FC236}">
                <a16:creationId xmlns:a16="http://schemas.microsoft.com/office/drawing/2014/main" id="{45D88A96-1BEF-AF40-9EF4-F653E8F6912B}"/>
              </a:ext>
            </a:extLst>
          </p:cNvPr>
          <p:cNvGrpSpPr>
            <a:grpSpLocks/>
          </p:cNvGrpSpPr>
          <p:nvPr/>
        </p:nvGrpSpPr>
        <p:grpSpPr bwMode="auto">
          <a:xfrm>
            <a:off x="1565275" y="1401763"/>
            <a:ext cx="446088" cy="385762"/>
            <a:chOff x="313" y="1497"/>
            <a:chExt cx="1152" cy="1014"/>
          </a:xfrm>
        </p:grpSpPr>
        <p:pic>
          <p:nvPicPr>
            <p:cNvPr id="235" name="Picture 354" descr="laptop_stylized_small">
              <a:extLst>
                <a:ext uri="{FF2B5EF4-FFF2-40B4-BE49-F238E27FC236}">
                  <a16:creationId xmlns:a16="http://schemas.microsoft.com/office/drawing/2014/main" id="{5CA82CB5-E7B6-C445-B684-658BC5C33126}"/>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6" name="Picture 355" descr="antenna_stylized">
              <a:extLst>
                <a:ext uri="{FF2B5EF4-FFF2-40B4-BE49-F238E27FC236}">
                  <a16:creationId xmlns:a16="http://schemas.microsoft.com/office/drawing/2014/main" id="{75F9DB31-6339-494A-A074-B9A0B4516920}"/>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7" name="Group 403">
            <a:extLst>
              <a:ext uri="{FF2B5EF4-FFF2-40B4-BE49-F238E27FC236}">
                <a16:creationId xmlns:a16="http://schemas.microsoft.com/office/drawing/2014/main" id="{EF99A882-0F7D-1340-8F07-148A4616940E}"/>
              </a:ext>
            </a:extLst>
          </p:cNvPr>
          <p:cNvGrpSpPr>
            <a:grpSpLocks/>
          </p:cNvGrpSpPr>
          <p:nvPr/>
        </p:nvGrpSpPr>
        <p:grpSpPr bwMode="auto">
          <a:xfrm>
            <a:off x="762000" y="2530475"/>
            <a:ext cx="446088" cy="381000"/>
            <a:chOff x="2751" y="1851"/>
            <a:chExt cx="462" cy="478"/>
          </a:xfrm>
        </p:grpSpPr>
        <p:pic>
          <p:nvPicPr>
            <p:cNvPr id="238" name="Picture 364" descr="iphone_stylized_small">
              <a:extLst>
                <a:ext uri="{FF2B5EF4-FFF2-40B4-BE49-F238E27FC236}">
                  <a16:creationId xmlns:a16="http://schemas.microsoft.com/office/drawing/2014/main" id="{8C6A6BBA-51E0-724F-AB7E-9DE15DF9F0F0}"/>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9" name="Picture 402" descr="antenna_radiation_stylized">
              <a:extLst>
                <a:ext uri="{FF2B5EF4-FFF2-40B4-BE49-F238E27FC236}">
                  <a16:creationId xmlns:a16="http://schemas.microsoft.com/office/drawing/2014/main" id="{E51015F6-50FB-094B-BDF9-2FE77B03308A}"/>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40" name="Line 63">
            <a:extLst>
              <a:ext uri="{FF2B5EF4-FFF2-40B4-BE49-F238E27FC236}">
                <a16:creationId xmlns:a16="http://schemas.microsoft.com/office/drawing/2014/main" id="{CCB97428-BD70-4E49-A590-83AF71EA820E}"/>
              </a:ext>
            </a:extLst>
          </p:cNvPr>
          <p:cNvSpPr>
            <a:spLocks noChangeShapeType="1"/>
          </p:cNvSpPr>
          <p:nvPr/>
        </p:nvSpPr>
        <p:spPr bwMode="auto">
          <a:xfrm flipH="1" flipV="1">
            <a:off x="4867275" y="4105275"/>
            <a:ext cx="949325" cy="1293813"/>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41" name="Line 34">
            <a:extLst>
              <a:ext uri="{FF2B5EF4-FFF2-40B4-BE49-F238E27FC236}">
                <a16:creationId xmlns:a16="http://schemas.microsoft.com/office/drawing/2014/main" id="{4FC66219-F808-FD4D-9B59-86F203C09C9C}"/>
              </a:ext>
            </a:extLst>
          </p:cNvPr>
          <p:cNvSpPr>
            <a:spLocks noChangeShapeType="1"/>
          </p:cNvSpPr>
          <p:nvPr/>
        </p:nvSpPr>
        <p:spPr bwMode="auto">
          <a:xfrm flipV="1">
            <a:off x="2197100" y="3636963"/>
            <a:ext cx="1257300" cy="809625"/>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nvGrpSpPr>
          <p:cNvPr id="242" name="Group 6">
            <a:extLst>
              <a:ext uri="{FF2B5EF4-FFF2-40B4-BE49-F238E27FC236}">
                <a16:creationId xmlns:a16="http://schemas.microsoft.com/office/drawing/2014/main" id="{C361E706-F3A3-CF44-AE02-BA0595774CD9}"/>
              </a:ext>
            </a:extLst>
          </p:cNvPr>
          <p:cNvGrpSpPr>
            <a:grpSpLocks/>
          </p:cNvGrpSpPr>
          <p:nvPr/>
        </p:nvGrpSpPr>
        <p:grpSpPr bwMode="auto">
          <a:xfrm>
            <a:off x="3038475" y="2557463"/>
            <a:ext cx="2362200" cy="1762125"/>
            <a:chOff x="3839" y="1737"/>
            <a:chExt cx="1488" cy="1110"/>
          </a:xfrm>
        </p:grpSpPr>
        <p:sp>
          <p:nvSpPr>
            <p:cNvPr id="243" name="Freeform 7">
              <a:extLst>
                <a:ext uri="{FF2B5EF4-FFF2-40B4-BE49-F238E27FC236}">
                  <a16:creationId xmlns:a16="http://schemas.microsoft.com/office/drawing/2014/main" id="{393C90C1-E2F5-7E4D-9330-704828EC3DBF}"/>
                </a:ext>
              </a:extLst>
            </p:cNvPr>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9AE0FF"/>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dirty="0">
                <a:solidFill>
                  <a:srgbClr val="000000"/>
                </a:solidFill>
                <a:latin typeface="Arial" charset="0"/>
                <a:ea typeface="ＭＳ Ｐゴシック" charset="0"/>
              </a:endParaRPr>
            </a:p>
          </p:txBody>
        </p:sp>
        <p:sp>
          <p:nvSpPr>
            <p:cNvPr id="244" name="Text Box 8">
              <a:extLst>
                <a:ext uri="{FF2B5EF4-FFF2-40B4-BE49-F238E27FC236}">
                  <a16:creationId xmlns:a16="http://schemas.microsoft.com/office/drawing/2014/main" id="{91AB3FE3-6836-1F44-BEB7-C93EF507CF19}"/>
                </a:ext>
              </a:extLst>
            </p:cNvPr>
            <p:cNvSpPr txBox="1">
              <a:spLocks noChangeArrowheads="1"/>
            </p:cNvSpPr>
            <p:nvPr/>
          </p:nvSpPr>
          <p:spPr bwMode="auto">
            <a:xfrm>
              <a:off x="4076" y="2030"/>
              <a:ext cx="1110" cy="4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fontAlgn="base">
                <a:spcBef>
                  <a:spcPct val="0"/>
                </a:spcBef>
                <a:spcAft>
                  <a:spcPct val="0"/>
                </a:spcAft>
                <a:defRPr/>
              </a:pPr>
              <a:r>
                <a:rPr lang="en-US" dirty="0">
                  <a:solidFill>
                    <a:srgbClr val="000000"/>
                  </a:solidFill>
                  <a:latin typeface="Arial" charset="0"/>
                  <a:cs typeface="Arial" charset="0"/>
                </a:rPr>
                <a:t>Wired Network </a:t>
              </a:r>
            </a:p>
            <a:p>
              <a:pPr algn="ctr" fontAlgn="base">
                <a:spcBef>
                  <a:spcPct val="0"/>
                </a:spcBef>
                <a:spcAft>
                  <a:spcPct val="0"/>
                </a:spcAft>
                <a:defRPr/>
              </a:pPr>
              <a:r>
                <a:rPr lang="en-US" dirty="0">
                  <a:solidFill>
                    <a:srgbClr val="000000"/>
                  </a:solidFill>
                  <a:latin typeface="Arial" charset="0"/>
                  <a:cs typeface="Arial" charset="0"/>
                </a:rPr>
                <a:t>Infrastructure</a:t>
              </a:r>
            </a:p>
          </p:txBody>
        </p:sp>
      </p:grpSp>
      <p:sp>
        <p:nvSpPr>
          <p:cNvPr id="256" name="Rectangle 64">
            <a:extLst>
              <a:ext uri="{FF2B5EF4-FFF2-40B4-BE49-F238E27FC236}">
                <a16:creationId xmlns:a16="http://schemas.microsoft.com/office/drawing/2014/main" id="{6AA6881B-4358-FF4E-A4CC-2B9126420109}"/>
              </a:ext>
            </a:extLst>
          </p:cNvPr>
          <p:cNvSpPr>
            <a:spLocks noChangeArrowheads="1"/>
          </p:cNvSpPr>
          <p:nvPr/>
        </p:nvSpPr>
        <p:spPr bwMode="auto">
          <a:xfrm>
            <a:off x="6121400" y="1621631"/>
            <a:ext cx="5486399" cy="2188369"/>
          </a:xfrm>
          <a:prstGeom prst="rect">
            <a:avLst/>
          </a:prstGeom>
          <a:noFill/>
          <a:ln w="28575">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2000" dirty="0">
              <a:cs typeface="+mn-cs"/>
            </a:endParaRPr>
          </a:p>
        </p:txBody>
      </p:sp>
      <p:sp>
        <p:nvSpPr>
          <p:cNvPr id="257" name="Rectangle 65">
            <a:extLst>
              <a:ext uri="{FF2B5EF4-FFF2-40B4-BE49-F238E27FC236}">
                <a16:creationId xmlns:a16="http://schemas.microsoft.com/office/drawing/2014/main" id="{D3DD057D-1216-6143-801F-C09B36730EF4}"/>
              </a:ext>
            </a:extLst>
          </p:cNvPr>
          <p:cNvSpPr>
            <a:spLocks noChangeArrowheads="1"/>
          </p:cNvSpPr>
          <p:nvPr/>
        </p:nvSpPr>
        <p:spPr bwMode="auto">
          <a:xfrm>
            <a:off x="6262688" y="1485900"/>
            <a:ext cx="2030412" cy="312738"/>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2000" dirty="0">
              <a:cs typeface="+mn-cs"/>
            </a:endParaRPr>
          </a:p>
        </p:txBody>
      </p:sp>
      <p:sp>
        <p:nvSpPr>
          <p:cNvPr id="258" name="Rectangle 66">
            <a:extLst>
              <a:ext uri="{FF2B5EF4-FFF2-40B4-BE49-F238E27FC236}">
                <a16:creationId xmlns:a16="http://schemas.microsoft.com/office/drawing/2014/main" id="{AFF8804D-A907-D64D-B296-CED28A197CBD}"/>
              </a:ext>
            </a:extLst>
          </p:cNvPr>
          <p:cNvSpPr>
            <a:spLocks noChangeArrowheads="1"/>
          </p:cNvSpPr>
          <p:nvPr/>
        </p:nvSpPr>
        <p:spPr bwMode="auto">
          <a:xfrm>
            <a:off x="6159500" y="1412875"/>
            <a:ext cx="5397500" cy="2579688"/>
          </a:xfrm>
          <a:prstGeom prst="rect">
            <a:avLst/>
          </a:prstGeom>
          <a:noFill/>
          <a:ln>
            <a:noFill/>
          </a:ln>
          <a:effectLst/>
          <a:extLst>
            <a:ext uri="{909E8E84-426E-40dd-AFC4-6F175D3DCCD1}">
              <a14:hiddenFill xmlns:a14="http://schemas.microsoft.com/office/drawing/2010/main" xmlns="">
                <a:solidFill>
                  <a:srgbClr val="FFCC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rgbClr val="000099"/>
              </a:buClr>
              <a:buSzPct val="75000"/>
              <a:buFont typeface="Wingdings" charset="0"/>
              <a:buNone/>
              <a:defRPr/>
            </a:pPr>
            <a:r>
              <a:rPr lang="en-US" sz="2800" dirty="0">
                <a:cs typeface="+mn-cs"/>
              </a:rPr>
              <a:t> base station</a:t>
            </a:r>
          </a:p>
          <a:p>
            <a:pPr marL="277813" indent="-277813">
              <a:lnSpc>
                <a:spcPct val="90000"/>
              </a:lnSpc>
              <a:spcBef>
                <a:spcPct val="20000"/>
              </a:spcBef>
              <a:buClr>
                <a:srgbClr val="000099"/>
              </a:buClr>
              <a:buSzPct val="100000"/>
              <a:buFont typeface="Wingdings" charset="2"/>
              <a:buChar char="§"/>
              <a:defRPr/>
            </a:pPr>
            <a:r>
              <a:rPr lang="en-US" sz="2400" dirty="0"/>
              <a:t>T</a:t>
            </a:r>
            <a:r>
              <a:rPr lang="en-US" sz="2400" dirty="0">
                <a:cs typeface="+mn-cs"/>
              </a:rPr>
              <a:t>ypically connected to wired network</a:t>
            </a:r>
          </a:p>
          <a:p>
            <a:pPr marL="277813" indent="-277813">
              <a:lnSpc>
                <a:spcPct val="90000"/>
              </a:lnSpc>
              <a:spcBef>
                <a:spcPct val="20000"/>
              </a:spcBef>
              <a:buClr>
                <a:srgbClr val="000099"/>
              </a:buClr>
              <a:buSzPct val="100000"/>
              <a:buFont typeface="Wingdings" charset="2"/>
              <a:buChar char="§"/>
              <a:defRPr/>
            </a:pPr>
            <a:r>
              <a:rPr lang="en-US" sz="2400" dirty="0"/>
              <a:t>R</a:t>
            </a:r>
            <a:r>
              <a:rPr lang="en-US" sz="2400" dirty="0">
                <a:cs typeface="+mn-cs"/>
              </a:rPr>
              <a:t>elay - responsible for sending packets between wired network and wireless host(s) in its </a:t>
            </a:r>
            <a:r>
              <a:rPr lang="en-US" sz="2400" dirty="0"/>
              <a:t>“</a:t>
            </a:r>
            <a:r>
              <a:rPr lang="en-US" sz="2400" dirty="0">
                <a:cs typeface="+mn-cs"/>
              </a:rPr>
              <a:t>area</a:t>
            </a:r>
            <a:r>
              <a:rPr lang="en-US" sz="2400" dirty="0"/>
              <a:t>”</a:t>
            </a:r>
            <a:endParaRPr lang="en-US" sz="2400" dirty="0">
              <a:cs typeface="+mn-cs"/>
            </a:endParaRPr>
          </a:p>
          <a:p>
            <a:pPr marL="508000" lvl="1" indent="-228600">
              <a:lnSpc>
                <a:spcPct val="90000"/>
              </a:lnSpc>
              <a:spcBef>
                <a:spcPct val="20000"/>
              </a:spcBef>
              <a:buClr>
                <a:srgbClr val="000099"/>
              </a:buClr>
              <a:buFont typeface="Arial"/>
              <a:buChar char="•"/>
              <a:defRPr/>
            </a:pPr>
            <a:r>
              <a:rPr lang="en-US" sz="2400" dirty="0">
                <a:cs typeface="+mn-cs"/>
              </a:rPr>
              <a:t>e.g., cell towers,  802.11 access points </a:t>
            </a:r>
          </a:p>
        </p:txBody>
      </p:sp>
      <p:sp>
        <p:nvSpPr>
          <p:cNvPr id="262" name="Line 75">
            <a:extLst>
              <a:ext uri="{FF2B5EF4-FFF2-40B4-BE49-F238E27FC236}">
                <a16:creationId xmlns:a16="http://schemas.microsoft.com/office/drawing/2014/main" id="{A8073855-FFB7-4243-B73E-71BE7F0079CA}"/>
              </a:ext>
            </a:extLst>
          </p:cNvPr>
          <p:cNvSpPr>
            <a:spLocks noChangeShapeType="1"/>
          </p:cNvSpPr>
          <p:nvPr/>
        </p:nvSpPr>
        <p:spPr bwMode="auto">
          <a:xfrm flipH="1">
            <a:off x="5930899" y="3794124"/>
            <a:ext cx="1770063" cy="1552575"/>
          </a:xfrm>
          <a:prstGeom prst="line">
            <a:avLst/>
          </a:prstGeom>
          <a:noFill/>
          <a:ln w="9525">
            <a:solidFill>
              <a:srgbClr val="C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sz="2000" dirty="0">
              <a:cs typeface="+mn-cs"/>
            </a:endParaRPr>
          </a:p>
        </p:txBody>
      </p:sp>
      <p:sp>
        <p:nvSpPr>
          <p:cNvPr id="284" name="Rectangle 65">
            <a:extLst>
              <a:ext uri="{FF2B5EF4-FFF2-40B4-BE49-F238E27FC236}">
                <a16:creationId xmlns:a16="http://schemas.microsoft.com/office/drawing/2014/main" id="{DF949D2A-16AA-6549-B627-118C1D0ECB96}"/>
              </a:ext>
            </a:extLst>
          </p:cNvPr>
          <p:cNvSpPr>
            <a:spLocks noChangeArrowheads="1"/>
          </p:cNvSpPr>
          <p:nvPr/>
        </p:nvSpPr>
        <p:spPr bwMode="auto">
          <a:xfrm>
            <a:off x="9525000" y="1587500"/>
            <a:ext cx="1358900" cy="312738"/>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2000" dirty="0">
              <a:cs typeface="+mn-cs"/>
            </a:endParaRPr>
          </a:p>
        </p:txBody>
      </p:sp>
      <p:grpSp>
        <p:nvGrpSpPr>
          <p:cNvPr id="263" name="Group 190">
            <a:extLst>
              <a:ext uri="{FF2B5EF4-FFF2-40B4-BE49-F238E27FC236}">
                <a16:creationId xmlns:a16="http://schemas.microsoft.com/office/drawing/2014/main" id="{AF5699E1-B44D-5047-9954-D0A83ED44246}"/>
              </a:ext>
            </a:extLst>
          </p:cNvPr>
          <p:cNvGrpSpPr>
            <a:grpSpLocks/>
          </p:cNvGrpSpPr>
          <p:nvPr/>
        </p:nvGrpSpPr>
        <p:grpSpPr bwMode="auto">
          <a:xfrm>
            <a:off x="10258425" y="1214438"/>
            <a:ext cx="458788" cy="620712"/>
            <a:chOff x="5955030" y="3031808"/>
            <a:chExt cx="914400" cy="1398587"/>
          </a:xfrm>
        </p:grpSpPr>
        <p:grpSp>
          <p:nvGrpSpPr>
            <p:cNvPr id="264" name="Group 398">
              <a:extLst>
                <a:ext uri="{FF2B5EF4-FFF2-40B4-BE49-F238E27FC236}">
                  <a16:creationId xmlns:a16="http://schemas.microsoft.com/office/drawing/2014/main" id="{806484FB-7958-7247-8BEE-0D5BFB63A5E5}"/>
                </a:ext>
              </a:extLst>
            </p:cNvPr>
            <p:cNvGrpSpPr>
              <a:grpSpLocks/>
            </p:cNvGrpSpPr>
            <p:nvPr/>
          </p:nvGrpSpPr>
          <p:grpSpPr bwMode="auto">
            <a:xfrm>
              <a:off x="6097905" y="3403283"/>
              <a:ext cx="596900" cy="1027112"/>
              <a:chOff x="3130" y="3288"/>
              <a:chExt cx="410" cy="742"/>
            </a:xfrm>
          </p:grpSpPr>
          <p:sp>
            <p:nvSpPr>
              <p:cNvPr id="266" name="Line 270">
                <a:extLst>
                  <a:ext uri="{FF2B5EF4-FFF2-40B4-BE49-F238E27FC236}">
                    <a16:creationId xmlns:a16="http://schemas.microsoft.com/office/drawing/2014/main" id="{27275B54-E4E9-344E-8181-84B435A41D0C}"/>
                  </a:ext>
                </a:extLst>
              </p:cNvPr>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67" name="Line 271">
                <a:extLst>
                  <a:ext uri="{FF2B5EF4-FFF2-40B4-BE49-F238E27FC236}">
                    <a16:creationId xmlns:a16="http://schemas.microsoft.com/office/drawing/2014/main" id="{DC4A4B3B-4463-644E-9D78-B5EEEB6FB5A0}"/>
                  </a:ext>
                </a:extLst>
              </p:cNvPr>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68" name="Line 272">
                <a:extLst>
                  <a:ext uri="{FF2B5EF4-FFF2-40B4-BE49-F238E27FC236}">
                    <a16:creationId xmlns:a16="http://schemas.microsoft.com/office/drawing/2014/main" id="{C6633AAF-EE07-0142-99BC-CEFF96A95CE5}"/>
                  </a:ext>
                </a:extLst>
              </p:cNvPr>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69" name="Line 273">
                <a:extLst>
                  <a:ext uri="{FF2B5EF4-FFF2-40B4-BE49-F238E27FC236}">
                    <a16:creationId xmlns:a16="http://schemas.microsoft.com/office/drawing/2014/main" id="{6AA78A1D-1234-4745-9F8E-4BAE67844BE2}"/>
                  </a:ext>
                </a:extLst>
              </p:cNvPr>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0" name="Line 274">
                <a:extLst>
                  <a:ext uri="{FF2B5EF4-FFF2-40B4-BE49-F238E27FC236}">
                    <a16:creationId xmlns:a16="http://schemas.microsoft.com/office/drawing/2014/main" id="{CEACD629-D460-A245-8055-9AC8BE599EA4}"/>
                  </a:ext>
                </a:extLst>
              </p:cNvPr>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1" name="Line 275">
                <a:extLst>
                  <a:ext uri="{FF2B5EF4-FFF2-40B4-BE49-F238E27FC236}">
                    <a16:creationId xmlns:a16="http://schemas.microsoft.com/office/drawing/2014/main" id="{BB8181ED-9DB7-1442-B504-9A5F576CD217}"/>
                  </a:ext>
                </a:extLst>
              </p:cNvPr>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2" name="Line 276">
                <a:extLst>
                  <a:ext uri="{FF2B5EF4-FFF2-40B4-BE49-F238E27FC236}">
                    <a16:creationId xmlns:a16="http://schemas.microsoft.com/office/drawing/2014/main" id="{0BB66F43-5CAC-FB42-9429-881A63DB42FE}"/>
                  </a:ext>
                </a:extLst>
              </p:cNvPr>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3" name="Line 277">
                <a:extLst>
                  <a:ext uri="{FF2B5EF4-FFF2-40B4-BE49-F238E27FC236}">
                    <a16:creationId xmlns:a16="http://schemas.microsoft.com/office/drawing/2014/main" id="{FCBD4696-D541-BF42-A408-8BA8358A3C80}"/>
                  </a:ext>
                </a:extLst>
              </p:cNvPr>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4" name="Line 278">
                <a:extLst>
                  <a:ext uri="{FF2B5EF4-FFF2-40B4-BE49-F238E27FC236}">
                    <a16:creationId xmlns:a16="http://schemas.microsoft.com/office/drawing/2014/main" id="{EC238CC5-8B26-7944-8E06-E739A295B346}"/>
                  </a:ext>
                </a:extLst>
              </p:cNvPr>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5" name="Line 279">
                <a:extLst>
                  <a:ext uri="{FF2B5EF4-FFF2-40B4-BE49-F238E27FC236}">
                    <a16:creationId xmlns:a16="http://schemas.microsoft.com/office/drawing/2014/main" id="{E7C21F0C-FC09-1E48-B777-76DA61D20CC5}"/>
                  </a:ext>
                </a:extLst>
              </p:cNvPr>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6" name="Line 280">
                <a:extLst>
                  <a:ext uri="{FF2B5EF4-FFF2-40B4-BE49-F238E27FC236}">
                    <a16:creationId xmlns:a16="http://schemas.microsoft.com/office/drawing/2014/main" id="{1D2DA39A-CC3C-0645-B501-BC54F65CD309}"/>
                  </a:ext>
                </a:extLst>
              </p:cNvPr>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7" name="Line 281">
                <a:extLst>
                  <a:ext uri="{FF2B5EF4-FFF2-40B4-BE49-F238E27FC236}">
                    <a16:creationId xmlns:a16="http://schemas.microsoft.com/office/drawing/2014/main" id="{EA2D075B-81E5-784B-9EF8-3CBF05443609}"/>
                  </a:ext>
                </a:extLst>
              </p:cNvPr>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8" name="Line 282">
                <a:extLst>
                  <a:ext uri="{FF2B5EF4-FFF2-40B4-BE49-F238E27FC236}">
                    <a16:creationId xmlns:a16="http://schemas.microsoft.com/office/drawing/2014/main" id="{575FE7C0-166B-0641-9079-0E45C715168C}"/>
                  </a:ext>
                </a:extLst>
              </p:cNvPr>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79" name="Line 283">
                <a:extLst>
                  <a:ext uri="{FF2B5EF4-FFF2-40B4-BE49-F238E27FC236}">
                    <a16:creationId xmlns:a16="http://schemas.microsoft.com/office/drawing/2014/main" id="{DCF71BEB-82A4-7D44-B7BE-5FF6363BBE43}"/>
                  </a:ext>
                </a:extLst>
              </p:cNvPr>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sp>
            <p:nvSpPr>
              <p:cNvPr id="280" name="Line 284">
                <a:extLst>
                  <a:ext uri="{FF2B5EF4-FFF2-40B4-BE49-F238E27FC236}">
                    <a16:creationId xmlns:a16="http://schemas.microsoft.com/office/drawing/2014/main" id="{D40A2DA9-2533-2040-92F4-233F8B92E0B3}"/>
                  </a:ext>
                </a:extLst>
              </p:cNvPr>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sz="2000" dirty="0"/>
              </a:p>
            </p:txBody>
          </p:sp>
        </p:grpSp>
        <p:pic>
          <p:nvPicPr>
            <p:cNvPr id="265" name="Picture 399" descr="cell_tower_radiation copy">
              <a:extLst>
                <a:ext uri="{FF2B5EF4-FFF2-40B4-BE49-F238E27FC236}">
                  <a16:creationId xmlns:a16="http://schemas.microsoft.com/office/drawing/2014/main" id="{931FB936-CE8A-944F-A035-21C703FD2AF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81" name="Group 361">
            <a:extLst>
              <a:ext uri="{FF2B5EF4-FFF2-40B4-BE49-F238E27FC236}">
                <a16:creationId xmlns:a16="http://schemas.microsoft.com/office/drawing/2014/main" id="{4A514C10-36AD-C047-9DCA-0C60D7FFD481}"/>
              </a:ext>
            </a:extLst>
          </p:cNvPr>
          <p:cNvGrpSpPr>
            <a:grpSpLocks/>
          </p:cNvGrpSpPr>
          <p:nvPr/>
        </p:nvGrpSpPr>
        <p:grpSpPr bwMode="auto">
          <a:xfrm>
            <a:off x="9648825" y="1355725"/>
            <a:ext cx="590550" cy="501650"/>
            <a:chOff x="2967" y="478"/>
            <a:chExt cx="788" cy="625"/>
          </a:xfrm>
        </p:grpSpPr>
        <p:pic>
          <p:nvPicPr>
            <p:cNvPr id="282" name="Picture 358" descr="access_point_stylized_small">
              <a:extLst>
                <a:ext uri="{FF2B5EF4-FFF2-40B4-BE49-F238E27FC236}">
                  <a16:creationId xmlns:a16="http://schemas.microsoft.com/office/drawing/2014/main" id="{F5572894-4F42-B145-A40E-F9233C4CAD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83" name="Picture 360" descr="antenna_radiation_stylized">
              <a:extLst>
                <a:ext uri="{FF2B5EF4-FFF2-40B4-BE49-F238E27FC236}">
                  <a16:creationId xmlns:a16="http://schemas.microsoft.com/office/drawing/2014/main" id="{A24360A3-C842-C243-846B-4B82E967F024}"/>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85" name="Line 75">
            <a:extLst>
              <a:ext uri="{FF2B5EF4-FFF2-40B4-BE49-F238E27FC236}">
                <a16:creationId xmlns:a16="http://schemas.microsoft.com/office/drawing/2014/main" id="{5B9CA4A4-32DA-EE41-8D67-FD891F4206EB}"/>
              </a:ext>
            </a:extLst>
          </p:cNvPr>
          <p:cNvSpPr>
            <a:spLocks noChangeShapeType="1"/>
          </p:cNvSpPr>
          <p:nvPr/>
        </p:nvSpPr>
        <p:spPr bwMode="auto">
          <a:xfrm flipH="1">
            <a:off x="2349498" y="3810000"/>
            <a:ext cx="5334001" cy="685799"/>
          </a:xfrm>
          <a:prstGeom prst="line">
            <a:avLst/>
          </a:prstGeom>
          <a:noFill/>
          <a:ln w="9525">
            <a:solidFill>
              <a:srgbClr val="C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sz="2000" dirty="0">
              <a:cs typeface="+mn-cs"/>
            </a:endParaRPr>
          </a:p>
        </p:txBody>
      </p:sp>
    </p:spTree>
    <p:extLst>
      <p:ext uri="{BB962C8B-B14F-4D97-AF65-F5344CB8AC3E}">
        <p14:creationId xmlns:p14="http://schemas.microsoft.com/office/powerpoint/2010/main" val="166181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1FB7CC-D2A5-C749-8D9F-01B9FA12978B}"/>
              </a:ext>
            </a:extLst>
          </p:cNvPr>
          <p:cNvSpPr>
            <a:spLocks noGrp="1"/>
          </p:cNvSpPr>
          <p:nvPr>
            <p:ph type="title"/>
          </p:nvPr>
        </p:nvSpPr>
        <p:spPr>
          <a:xfrm>
            <a:off x="787400" y="235921"/>
            <a:ext cx="10515600" cy="894622"/>
          </a:xfrm>
        </p:spPr>
        <p:txBody>
          <a:bodyPr/>
          <a:lstStyle/>
          <a:p>
            <a:r>
              <a:rPr lang="en-US" dirty="0"/>
              <a:t>Elements of a Wireless Network</a:t>
            </a:r>
          </a:p>
        </p:txBody>
      </p:sp>
      <p:sp>
        <p:nvSpPr>
          <p:cNvPr id="4" name="Slide Number Placeholder 3">
            <a:extLst>
              <a:ext uri="{FF2B5EF4-FFF2-40B4-BE49-F238E27FC236}">
                <a16:creationId xmlns:a16="http://schemas.microsoft.com/office/drawing/2014/main" id="{78979769-3B28-CC48-AFB2-345BF93C7812}"/>
              </a:ext>
            </a:extLst>
          </p:cNvPr>
          <p:cNvSpPr>
            <a:spLocks noGrp="1"/>
          </p:cNvSpPr>
          <p:nvPr>
            <p:ph type="sldNum" sz="quarter" idx="4"/>
          </p:nvPr>
        </p:nvSpPr>
        <p:spPr>
          <a:xfrm>
            <a:off x="9219616" y="644308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Wireless and Mobile Networks: 7- </a:t>
            </a:r>
            <a:fld id="{C4204591-24BD-A542-B9D5-F8D8A88D2FEE}" type="slidenum">
              <a:rPr lang="en-US" smtClean="0"/>
              <a:pPr/>
              <a:t>9</a:t>
            </a:fld>
            <a:endParaRPr lang="en-US" dirty="0"/>
          </a:p>
        </p:txBody>
      </p:sp>
      <p:sp>
        <p:nvSpPr>
          <p:cNvPr id="125" name="Oval 5">
            <a:extLst>
              <a:ext uri="{FF2B5EF4-FFF2-40B4-BE49-F238E27FC236}">
                <a16:creationId xmlns:a16="http://schemas.microsoft.com/office/drawing/2014/main" id="{6FD887B1-36B7-C042-AF16-EC543F193250}"/>
              </a:ext>
            </a:extLst>
          </p:cNvPr>
          <p:cNvSpPr>
            <a:spLocks noChangeArrowheads="1"/>
          </p:cNvSpPr>
          <p:nvPr/>
        </p:nvSpPr>
        <p:spPr bwMode="auto">
          <a:xfrm>
            <a:off x="4816475" y="4378325"/>
            <a:ext cx="2152650" cy="2093913"/>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6" name="Oval 11">
            <a:extLst>
              <a:ext uri="{FF2B5EF4-FFF2-40B4-BE49-F238E27FC236}">
                <a16:creationId xmlns:a16="http://schemas.microsoft.com/office/drawing/2014/main" id="{E4A6400A-EFEA-6943-B38A-9D6A4B5A9B80}"/>
              </a:ext>
            </a:extLst>
          </p:cNvPr>
          <p:cNvSpPr>
            <a:spLocks noChangeArrowheads="1"/>
          </p:cNvSpPr>
          <p:nvPr/>
        </p:nvSpPr>
        <p:spPr bwMode="auto">
          <a:xfrm>
            <a:off x="650875" y="1290638"/>
            <a:ext cx="2252663" cy="2286000"/>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7" name="Line 22">
            <a:extLst>
              <a:ext uri="{FF2B5EF4-FFF2-40B4-BE49-F238E27FC236}">
                <a16:creationId xmlns:a16="http://schemas.microsoft.com/office/drawing/2014/main" id="{7B958348-F69B-0945-B7D1-5D0DD9A351D9}"/>
              </a:ext>
            </a:extLst>
          </p:cNvPr>
          <p:cNvSpPr>
            <a:spLocks noChangeShapeType="1"/>
          </p:cNvSpPr>
          <p:nvPr/>
        </p:nvSpPr>
        <p:spPr bwMode="auto">
          <a:xfrm>
            <a:off x="1798638" y="2447925"/>
            <a:ext cx="1277937" cy="65563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28" name="Oval 23">
            <a:extLst>
              <a:ext uri="{FF2B5EF4-FFF2-40B4-BE49-F238E27FC236}">
                <a16:creationId xmlns:a16="http://schemas.microsoft.com/office/drawing/2014/main" id="{6DC7CEC3-9E37-6C43-B01A-57E7BFF18F47}"/>
              </a:ext>
            </a:extLst>
          </p:cNvPr>
          <p:cNvSpPr>
            <a:spLocks noChangeArrowheads="1"/>
          </p:cNvSpPr>
          <p:nvPr/>
        </p:nvSpPr>
        <p:spPr bwMode="auto">
          <a:xfrm>
            <a:off x="1524000" y="4033838"/>
            <a:ext cx="1038225" cy="100488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29" name="Oval 38">
            <a:extLst>
              <a:ext uri="{FF2B5EF4-FFF2-40B4-BE49-F238E27FC236}">
                <a16:creationId xmlns:a16="http://schemas.microsoft.com/office/drawing/2014/main" id="{D2BE75E6-7844-934E-960A-D867D9A2310E}"/>
              </a:ext>
            </a:extLst>
          </p:cNvPr>
          <p:cNvSpPr>
            <a:spLocks noChangeArrowheads="1"/>
          </p:cNvSpPr>
          <p:nvPr/>
        </p:nvSpPr>
        <p:spPr bwMode="auto">
          <a:xfrm>
            <a:off x="3108325" y="4440238"/>
            <a:ext cx="2278063" cy="2052637"/>
          </a:xfrm>
          <a:prstGeom prst="ellipse">
            <a:avLst/>
          </a:prstGeom>
          <a:solidFill>
            <a:srgbClr val="9CE0FA"/>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fontAlgn="base" hangingPunct="0">
              <a:spcBef>
                <a:spcPct val="0"/>
              </a:spcBef>
              <a:spcAft>
                <a:spcPct val="0"/>
              </a:spcAft>
              <a:defRPr/>
            </a:pPr>
            <a:endParaRPr lang="en-US" dirty="0">
              <a:solidFill>
                <a:srgbClr val="000000"/>
              </a:solidFill>
              <a:latin typeface="Arial" charset="0"/>
              <a:ea typeface="ＭＳ Ｐゴシック" charset="0"/>
            </a:endParaRPr>
          </a:p>
        </p:txBody>
      </p:sp>
      <p:sp>
        <p:nvSpPr>
          <p:cNvPr id="130" name="Line 59">
            <a:extLst>
              <a:ext uri="{FF2B5EF4-FFF2-40B4-BE49-F238E27FC236}">
                <a16:creationId xmlns:a16="http://schemas.microsoft.com/office/drawing/2014/main" id="{09A1ED68-4C61-C547-B087-02636BAFB272}"/>
              </a:ext>
            </a:extLst>
          </p:cNvPr>
          <p:cNvSpPr>
            <a:spLocks noChangeShapeType="1"/>
          </p:cNvSpPr>
          <p:nvPr/>
        </p:nvSpPr>
        <p:spPr bwMode="auto">
          <a:xfrm>
            <a:off x="5360988" y="5424488"/>
            <a:ext cx="304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1" name="Line 60">
            <a:extLst>
              <a:ext uri="{FF2B5EF4-FFF2-40B4-BE49-F238E27FC236}">
                <a16:creationId xmlns:a16="http://schemas.microsoft.com/office/drawing/2014/main" id="{DCF89B4B-F2C0-9B46-A017-74044CA88C80}"/>
              </a:ext>
            </a:extLst>
          </p:cNvPr>
          <p:cNvSpPr>
            <a:spLocks noChangeShapeType="1"/>
          </p:cNvSpPr>
          <p:nvPr/>
        </p:nvSpPr>
        <p:spPr bwMode="auto">
          <a:xfrm flipH="1">
            <a:off x="4873625" y="5327650"/>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2" name="Line 61">
            <a:extLst>
              <a:ext uri="{FF2B5EF4-FFF2-40B4-BE49-F238E27FC236}">
                <a16:creationId xmlns:a16="http://schemas.microsoft.com/office/drawing/2014/main" id="{CB846523-0AE5-B44E-9CD4-A5780699DE7D}"/>
              </a:ext>
            </a:extLst>
          </p:cNvPr>
          <p:cNvSpPr>
            <a:spLocks noChangeShapeType="1"/>
          </p:cNvSpPr>
          <p:nvPr/>
        </p:nvSpPr>
        <p:spPr bwMode="auto">
          <a:xfrm flipH="1">
            <a:off x="4887913" y="5403850"/>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3" name="Line 62">
            <a:extLst>
              <a:ext uri="{FF2B5EF4-FFF2-40B4-BE49-F238E27FC236}">
                <a16:creationId xmlns:a16="http://schemas.microsoft.com/office/drawing/2014/main" id="{3D8D61FF-B178-A042-9F75-800F5BC23FCA}"/>
              </a:ext>
            </a:extLst>
          </p:cNvPr>
          <p:cNvSpPr>
            <a:spLocks noChangeShapeType="1"/>
          </p:cNvSpPr>
          <p:nvPr/>
        </p:nvSpPr>
        <p:spPr bwMode="auto">
          <a:xfrm flipH="1">
            <a:off x="4830763" y="5470525"/>
            <a:ext cx="190500"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34" name="Line 64">
            <a:extLst>
              <a:ext uri="{FF2B5EF4-FFF2-40B4-BE49-F238E27FC236}">
                <a16:creationId xmlns:a16="http://schemas.microsoft.com/office/drawing/2014/main" id="{0E054FAC-6E60-6F42-9532-E4FBA10A891B}"/>
              </a:ext>
            </a:extLst>
          </p:cNvPr>
          <p:cNvSpPr>
            <a:spLocks noChangeShapeType="1"/>
          </p:cNvSpPr>
          <p:nvPr/>
        </p:nvSpPr>
        <p:spPr bwMode="auto">
          <a:xfrm flipV="1">
            <a:off x="4308475" y="4144963"/>
            <a:ext cx="50800" cy="111760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nvGrpSpPr>
          <p:cNvPr id="135" name="Group 356">
            <a:extLst>
              <a:ext uri="{FF2B5EF4-FFF2-40B4-BE49-F238E27FC236}">
                <a16:creationId xmlns:a16="http://schemas.microsoft.com/office/drawing/2014/main" id="{33648B09-CC71-7244-88FB-21FDB43B1417}"/>
              </a:ext>
            </a:extLst>
          </p:cNvPr>
          <p:cNvGrpSpPr>
            <a:grpSpLocks/>
          </p:cNvGrpSpPr>
          <p:nvPr/>
        </p:nvGrpSpPr>
        <p:grpSpPr bwMode="auto">
          <a:xfrm>
            <a:off x="6442075" y="4867275"/>
            <a:ext cx="331788" cy="368300"/>
            <a:chOff x="313" y="1497"/>
            <a:chExt cx="1152" cy="1014"/>
          </a:xfrm>
        </p:grpSpPr>
        <p:pic>
          <p:nvPicPr>
            <p:cNvPr id="136" name="Picture 354" descr="laptop_stylized_small">
              <a:extLst>
                <a:ext uri="{FF2B5EF4-FFF2-40B4-BE49-F238E27FC236}">
                  <a16:creationId xmlns:a16="http://schemas.microsoft.com/office/drawing/2014/main" id="{916388DC-DFC7-6644-A58A-7E3CE3A4F6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7" name="Picture 355" descr="antenna_stylized">
              <a:extLst>
                <a:ext uri="{FF2B5EF4-FFF2-40B4-BE49-F238E27FC236}">
                  <a16:creationId xmlns:a16="http://schemas.microsoft.com/office/drawing/2014/main" id="{37884014-95FD-4041-8DD3-B67813446B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38" name="Group 361">
            <a:extLst>
              <a:ext uri="{FF2B5EF4-FFF2-40B4-BE49-F238E27FC236}">
                <a16:creationId xmlns:a16="http://schemas.microsoft.com/office/drawing/2014/main" id="{F0D83CBC-A45C-DB46-B426-BC3CB27E561A}"/>
              </a:ext>
            </a:extLst>
          </p:cNvPr>
          <p:cNvGrpSpPr>
            <a:grpSpLocks/>
          </p:cNvGrpSpPr>
          <p:nvPr/>
        </p:nvGrpSpPr>
        <p:grpSpPr bwMode="auto">
          <a:xfrm>
            <a:off x="2071688" y="4195763"/>
            <a:ext cx="396875" cy="388937"/>
            <a:chOff x="2967" y="478"/>
            <a:chExt cx="788" cy="625"/>
          </a:xfrm>
        </p:grpSpPr>
        <p:pic>
          <p:nvPicPr>
            <p:cNvPr id="139" name="Picture 358" descr="access_point_stylized_small">
              <a:extLst>
                <a:ext uri="{FF2B5EF4-FFF2-40B4-BE49-F238E27FC236}">
                  <a16:creationId xmlns:a16="http://schemas.microsoft.com/office/drawing/2014/main" id="{5FE77BF3-1EFB-E041-BAC1-94C95522F1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0" name="Picture 360" descr="antenna_radiation_stylized">
              <a:extLst>
                <a:ext uri="{FF2B5EF4-FFF2-40B4-BE49-F238E27FC236}">
                  <a16:creationId xmlns:a16="http://schemas.microsoft.com/office/drawing/2014/main" id="{ED27BB04-ED6E-0D4B-8FE8-C96C4F7B95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41" name="Group 1">
            <a:extLst>
              <a:ext uri="{FF2B5EF4-FFF2-40B4-BE49-F238E27FC236}">
                <a16:creationId xmlns:a16="http://schemas.microsoft.com/office/drawing/2014/main" id="{F8EB07E3-DFC0-A445-A33D-75C2AD0A9EF8}"/>
              </a:ext>
            </a:extLst>
          </p:cNvPr>
          <p:cNvGrpSpPr>
            <a:grpSpLocks/>
          </p:cNvGrpSpPr>
          <p:nvPr/>
        </p:nvGrpSpPr>
        <p:grpSpPr bwMode="auto">
          <a:xfrm>
            <a:off x="5668963" y="4957763"/>
            <a:ext cx="458787" cy="620712"/>
            <a:chOff x="5955030" y="3031808"/>
            <a:chExt cx="914400" cy="1398587"/>
          </a:xfrm>
        </p:grpSpPr>
        <p:grpSp>
          <p:nvGrpSpPr>
            <p:cNvPr id="142" name="Group 398">
              <a:extLst>
                <a:ext uri="{FF2B5EF4-FFF2-40B4-BE49-F238E27FC236}">
                  <a16:creationId xmlns:a16="http://schemas.microsoft.com/office/drawing/2014/main" id="{B220ABB4-ABAB-CE46-BE7A-ED482AEAA84D}"/>
                </a:ext>
              </a:extLst>
            </p:cNvPr>
            <p:cNvGrpSpPr>
              <a:grpSpLocks/>
            </p:cNvGrpSpPr>
            <p:nvPr/>
          </p:nvGrpSpPr>
          <p:grpSpPr bwMode="auto">
            <a:xfrm>
              <a:off x="6097905" y="3403283"/>
              <a:ext cx="596900" cy="1027112"/>
              <a:chOff x="3130" y="3288"/>
              <a:chExt cx="410" cy="742"/>
            </a:xfrm>
          </p:grpSpPr>
          <p:sp>
            <p:nvSpPr>
              <p:cNvPr id="144" name="Line 270">
                <a:extLst>
                  <a:ext uri="{FF2B5EF4-FFF2-40B4-BE49-F238E27FC236}">
                    <a16:creationId xmlns:a16="http://schemas.microsoft.com/office/drawing/2014/main" id="{EB3D1AFB-9917-EB40-AEBE-C975E63F26BD}"/>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5" name="Line 271">
                <a:extLst>
                  <a:ext uri="{FF2B5EF4-FFF2-40B4-BE49-F238E27FC236}">
                    <a16:creationId xmlns:a16="http://schemas.microsoft.com/office/drawing/2014/main" id="{E08FC51C-048E-3E4D-9A0F-1FD8F96EBAB2}"/>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6" name="Line 272">
                <a:extLst>
                  <a:ext uri="{FF2B5EF4-FFF2-40B4-BE49-F238E27FC236}">
                    <a16:creationId xmlns:a16="http://schemas.microsoft.com/office/drawing/2014/main" id="{F60BFC20-FF60-2749-A1D5-607289DB4114}"/>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7" name="Line 273">
                <a:extLst>
                  <a:ext uri="{FF2B5EF4-FFF2-40B4-BE49-F238E27FC236}">
                    <a16:creationId xmlns:a16="http://schemas.microsoft.com/office/drawing/2014/main" id="{512627BE-7F4B-E642-8B83-2CFC68BC44F5}"/>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8" name="Line 274">
                <a:extLst>
                  <a:ext uri="{FF2B5EF4-FFF2-40B4-BE49-F238E27FC236}">
                    <a16:creationId xmlns:a16="http://schemas.microsoft.com/office/drawing/2014/main" id="{4E8A0C01-D6A7-1F42-A4A2-1DC6B281EFD6}"/>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49" name="Line 275">
                <a:extLst>
                  <a:ext uri="{FF2B5EF4-FFF2-40B4-BE49-F238E27FC236}">
                    <a16:creationId xmlns:a16="http://schemas.microsoft.com/office/drawing/2014/main" id="{7438FAEA-A6F2-A246-8105-F54EDDC70154}"/>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0" name="Line 276">
                <a:extLst>
                  <a:ext uri="{FF2B5EF4-FFF2-40B4-BE49-F238E27FC236}">
                    <a16:creationId xmlns:a16="http://schemas.microsoft.com/office/drawing/2014/main" id="{E69B15B3-9399-E041-878F-938173CDFFEE}"/>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1" name="Line 277">
                <a:extLst>
                  <a:ext uri="{FF2B5EF4-FFF2-40B4-BE49-F238E27FC236}">
                    <a16:creationId xmlns:a16="http://schemas.microsoft.com/office/drawing/2014/main" id="{1E4874DA-7ED7-874D-B991-AABE14689B1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2" name="Line 278">
                <a:extLst>
                  <a:ext uri="{FF2B5EF4-FFF2-40B4-BE49-F238E27FC236}">
                    <a16:creationId xmlns:a16="http://schemas.microsoft.com/office/drawing/2014/main" id="{6D14A8CC-9625-344D-A6EB-3F17469C477D}"/>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3" name="Line 279">
                <a:extLst>
                  <a:ext uri="{FF2B5EF4-FFF2-40B4-BE49-F238E27FC236}">
                    <a16:creationId xmlns:a16="http://schemas.microsoft.com/office/drawing/2014/main" id="{F87A61CD-1278-5C40-A7DA-1D6151D5DB1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4" name="Line 280">
                <a:extLst>
                  <a:ext uri="{FF2B5EF4-FFF2-40B4-BE49-F238E27FC236}">
                    <a16:creationId xmlns:a16="http://schemas.microsoft.com/office/drawing/2014/main" id="{C0E5602D-DC2C-1843-8D4A-58D3A1ED1DD5}"/>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5" name="Line 281">
                <a:extLst>
                  <a:ext uri="{FF2B5EF4-FFF2-40B4-BE49-F238E27FC236}">
                    <a16:creationId xmlns:a16="http://schemas.microsoft.com/office/drawing/2014/main" id="{DD5E8B9D-A9BC-9746-BBCA-405945A54B48}"/>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6" name="Line 282">
                <a:extLst>
                  <a:ext uri="{FF2B5EF4-FFF2-40B4-BE49-F238E27FC236}">
                    <a16:creationId xmlns:a16="http://schemas.microsoft.com/office/drawing/2014/main" id="{19AF81E9-349A-9344-8D71-5F08AE6BFF3C}"/>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7" name="Line 283">
                <a:extLst>
                  <a:ext uri="{FF2B5EF4-FFF2-40B4-BE49-F238E27FC236}">
                    <a16:creationId xmlns:a16="http://schemas.microsoft.com/office/drawing/2014/main" id="{84FD3D45-465C-2A4D-8826-8073E7679263}"/>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58" name="Line 284">
                <a:extLst>
                  <a:ext uri="{FF2B5EF4-FFF2-40B4-BE49-F238E27FC236}">
                    <a16:creationId xmlns:a16="http://schemas.microsoft.com/office/drawing/2014/main" id="{236149EB-A521-C54B-978B-B2F3D2A80FF2}"/>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43" name="Picture 399" descr="cell_tower_radiation copy">
              <a:extLst>
                <a:ext uri="{FF2B5EF4-FFF2-40B4-BE49-F238E27FC236}">
                  <a16:creationId xmlns:a16="http://schemas.microsoft.com/office/drawing/2014/main" id="{15477466-B0BB-D045-8469-CE320C8C19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59" name="Group 403">
            <a:extLst>
              <a:ext uri="{FF2B5EF4-FFF2-40B4-BE49-F238E27FC236}">
                <a16:creationId xmlns:a16="http://schemas.microsoft.com/office/drawing/2014/main" id="{7E28037A-7EFC-0B46-95B9-4678DDAA8EC2}"/>
              </a:ext>
            </a:extLst>
          </p:cNvPr>
          <p:cNvGrpSpPr>
            <a:grpSpLocks/>
          </p:cNvGrpSpPr>
          <p:nvPr/>
        </p:nvGrpSpPr>
        <p:grpSpPr bwMode="auto">
          <a:xfrm>
            <a:off x="3403600" y="5354638"/>
            <a:ext cx="527050" cy="392112"/>
            <a:chOff x="2751" y="1851"/>
            <a:chExt cx="462" cy="478"/>
          </a:xfrm>
        </p:grpSpPr>
        <p:pic>
          <p:nvPicPr>
            <p:cNvPr id="160" name="Picture 364" descr="iphone_stylized_small">
              <a:extLst>
                <a:ext uri="{FF2B5EF4-FFF2-40B4-BE49-F238E27FC236}">
                  <a16:creationId xmlns:a16="http://schemas.microsoft.com/office/drawing/2014/main" id="{C84FCFF4-A725-4549-A2E6-AB7B6D19647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1" name="Picture 402" descr="antenna_radiation_stylized">
              <a:extLst>
                <a:ext uri="{FF2B5EF4-FFF2-40B4-BE49-F238E27FC236}">
                  <a16:creationId xmlns:a16="http://schemas.microsoft.com/office/drawing/2014/main" id="{E54086FD-B992-B84A-9956-901A6D564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62" name="Group 100">
            <a:extLst>
              <a:ext uri="{FF2B5EF4-FFF2-40B4-BE49-F238E27FC236}">
                <a16:creationId xmlns:a16="http://schemas.microsoft.com/office/drawing/2014/main" id="{E7C998EB-2394-544D-80BB-533A98F699A4}"/>
              </a:ext>
            </a:extLst>
          </p:cNvPr>
          <p:cNvGrpSpPr>
            <a:grpSpLocks/>
          </p:cNvGrpSpPr>
          <p:nvPr/>
        </p:nvGrpSpPr>
        <p:grpSpPr bwMode="auto">
          <a:xfrm>
            <a:off x="4094163" y="4987925"/>
            <a:ext cx="458787" cy="620713"/>
            <a:chOff x="5955030" y="3031808"/>
            <a:chExt cx="914400" cy="1398587"/>
          </a:xfrm>
        </p:grpSpPr>
        <p:grpSp>
          <p:nvGrpSpPr>
            <p:cNvPr id="163" name="Group 398">
              <a:extLst>
                <a:ext uri="{FF2B5EF4-FFF2-40B4-BE49-F238E27FC236}">
                  <a16:creationId xmlns:a16="http://schemas.microsoft.com/office/drawing/2014/main" id="{4BA56D45-414C-BE4C-9A22-F243E7D162B0}"/>
                </a:ext>
              </a:extLst>
            </p:cNvPr>
            <p:cNvGrpSpPr>
              <a:grpSpLocks/>
            </p:cNvGrpSpPr>
            <p:nvPr/>
          </p:nvGrpSpPr>
          <p:grpSpPr bwMode="auto">
            <a:xfrm>
              <a:off x="6097905" y="3403283"/>
              <a:ext cx="596900" cy="1027112"/>
              <a:chOff x="3130" y="3288"/>
              <a:chExt cx="410" cy="742"/>
            </a:xfrm>
          </p:grpSpPr>
          <p:sp>
            <p:nvSpPr>
              <p:cNvPr id="165" name="Line 270">
                <a:extLst>
                  <a:ext uri="{FF2B5EF4-FFF2-40B4-BE49-F238E27FC236}">
                    <a16:creationId xmlns:a16="http://schemas.microsoft.com/office/drawing/2014/main" id="{C419645E-7341-1E42-A987-8906510D2DEF}"/>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6" name="Line 271">
                <a:extLst>
                  <a:ext uri="{FF2B5EF4-FFF2-40B4-BE49-F238E27FC236}">
                    <a16:creationId xmlns:a16="http://schemas.microsoft.com/office/drawing/2014/main" id="{E3413CC8-503E-F54F-9020-EA30E1FB6B6B}"/>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7" name="Line 272">
                <a:extLst>
                  <a:ext uri="{FF2B5EF4-FFF2-40B4-BE49-F238E27FC236}">
                    <a16:creationId xmlns:a16="http://schemas.microsoft.com/office/drawing/2014/main" id="{32BE2CA0-4934-C548-8F71-8643317D620B}"/>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8" name="Line 273">
                <a:extLst>
                  <a:ext uri="{FF2B5EF4-FFF2-40B4-BE49-F238E27FC236}">
                    <a16:creationId xmlns:a16="http://schemas.microsoft.com/office/drawing/2014/main" id="{0F568FA7-5D04-F249-88F8-D9BF4BB14387}"/>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69" name="Line 274">
                <a:extLst>
                  <a:ext uri="{FF2B5EF4-FFF2-40B4-BE49-F238E27FC236}">
                    <a16:creationId xmlns:a16="http://schemas.microsoft.com/office/drawing/2014/main" id="{FC33DD3A-B462-0C49-9211-16445A4184BB}"/>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0" name="Line 275">
                <a:extLst>
                  <a:ext uri="{FF2B5EF4-FFF2-40B4-BE49-F238E27FC236}">
                    <a16:creationId xmlns:a16="http://schemas.microsoft.com/office/drawing/2014/main" id="{A27E10EF-E77C-324E-ABE5-7D9D36FAFB95}"/>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1" name="Line 276">
                <a:extLst>
                  <a:ext uri="{FF2B5EF4-FFF2-40B4-BE49-F238E27FC236}">
                    <a16:creationId xmlns:a16="http://schemas.microsoft.com/office/drawing/2014/main" id="{38A6549E-F28B-E548-A11B-F2688FE02DE6}"/>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2" name="Line 277">
                <a:extLst>
                  <a:ext uri="{FF2B5EF4-FFF2-40B4-BE49-F238E27FC236}">
                    <a16:creationId xmlns:a16="http://schemas.microsoft.com/office/drawing/2014/main" id="{CF1EC650-3BA3-404C-9765-2B632619ECD8}"/>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3" name="Line 278">
                <a:extLst>
                  <a:ext uri="{FF2B5EF4-FFF2-40B4-BE49-F238E27FC236}">
                    <a16:creationId xmlns:a16="http://schemas.microsoft.com/office/drawing/2014/main" id="{633808AB-AED9-EF48-97E4-4DF625A9D8B4}"/>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4" name="Line 279">
                <a:extLst>
                  <a:ext uri="{FF2B5EF4-FFF2-40B4-BE49-F238E27FC236}">
                    <a16:creationId xmlns:a16="http://schemas.microsoft.com/office/drawing/2014/main" id="{F8580CEE-7A5C-7048-9921-68FF09DF0187}"/>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5" name="Line 280">
                <a:extLst>
                  <a:ext uri="{FF2B5EF4-FFF2-40B4-BE49-F238E27FC236}">
                    <a16:creationId xmlns:a16="http://schemas.microsoft.com/office/drawing/2014/main" id="{00996F04-1F8B-CC4D-B37A-210D0A122CC8}"/>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6" name="Line 281">
                <a:extLst>
                  <a:ext uri="{FF2B5EF4-FFF2-40B4-BE49-F238E27FC236}">
                    <a16:creationId xmlns:a16="http://schemas.microsoft.com/office/drawing/2014/main" id="{F19E527D-6BF3-CC47-875A-C4D2C88E88E1}"/>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7" name="Line 282">
                <a:extLst>
                  <a:ext uri="{FF2B5EF4-FFF2-40B4-BE49-F238E27FC236}">
                    <a16:creationId xmlns:a16="http://schemas.microsoft.com/office/drawing/2014/main" id="{18E888AA-D35B-AE4C-90FA-C2A7AF93347F}"/>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8" name="Line 283">
                <a:extLst>
                  <a:ext uri="{FF2B5EF4-FFF2-40B4-BE49-F238E27FC236}">
                    <a16:creationId xmlns:a16="http://schemas.microsoft.com/office/drawing/2014/main" id="{B8D4E8F1-7790-4D40-A0EB-41F3ADEAB496}"/>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179" name="Line 284">
                <a:extLst>
                  <a:ext uri="{FF2B5EF4-FFF2-40B4-BE49-F238E27FC236}">
                    <a16:creationId xmlns:a16="http://schemas.microsoft.com/office/drawing/2014/main" id="{D429B434-2C40-F74E-8CAE-0FC7B5346509}"/>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164" name="Picture 399" descr="cell_tower_radiation copy">
              <a:extLst>
                <a:ext uri="{FF2B5EF4-FFF2-40B4-BE49-F238E27FC236}">
                  <a16:creationId xmlns:a16="http://schemas.microsoft.com/office/drawing/2014/main" id="{A9CD3D46-2E69-B845-B173-09090C1C4EE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0" name="Group 356">
            <a:extLst>
              <a:ext uri="{FF2B5EF4-FFF2-40B4-BE49-F238E27FC236}">
                <a16:creationId xmlns:a16="http://schemas.microsoft.com/office/drawing/2014/main" id="{8FC9C87C-2193-FD4F-BA1A-A7FDAA554282}"/>
              </a:ext>
            </a:extLst>
          </p:cNvPr>
          <p:cNvGrpSpPr>
            <a:grpSpLocks/>
          </p:cNvGrpSpPr>
          <p:nvPr/>
        </p:nvGrpSpPr>
        <p:grpSpPr bwMode="auto">
          <a:xfrm>
            <a:off x="5781675" y="5791200"/>
            <a:ext cx="361950" cy="338138"/>
            <a:chOff x="313" y="1497"/>
            <a:chExt cx="1152" cy="1014"/>
          </a:xfrm>
        </p:grpSpPr>
        <p:pic>
          <p:nvPicPr>
            <p:cNvPr id="181" name="Picture 354" descr="laptop_stylized_small">
              <a:extLst>
                <a:ext uri="{FF2B5EF4-FFF2-40B4-BE49-F238E27FC236}">
                  <a16:creationId xmlns:a16="http://schemas.microsoft.com/office/drawing/2014/main" id="{21BC2357-8DAB-214A-992E-C0220012BD2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2" name="Picture 355" descr="antenna_stylized">
              <a:extLst>
                <a:ext uri="{FF2B5EF4-FFF2-40B4-BE49-F238E27FC236}">
                  <a16:creationId xmlns:a16="http://schemas.microsoft.com/office/drawing/2014/main" id="{FD2019DB-E154-D74C-9D01-E47FB814019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3" name="Group 356">
            <a:extLst>
              <a:ext uri="{FF2B5EF4-FFF2-40B4-BE49-F238E27FC236}">
                <a16:creationId xmlns:a16="http://schemas.microsoft.com/office/drawing/2014/main" id="{72BBF72D-947D-B841-83D8-A2FA489C0CFA}"/>
              </a:ext>
            </a:extLst>
          </p:cNvPr>
          <p:cNvGrpSpPr>
            <a:grpSpLocks/>
          </p:cNvGrpSpPr>
          <p:nvPr/>
        </p:nvGrpSpPr>
        <p:grpSpPr bwMode="auto">
          <a:xfrm>
            <a:off x="4551363" y="5811838"/>
            <a:ext cx="376237" cy="347662"/>
            <a:chOff x="313" y="1497"/>
            <a:chExt cx="1152" cy="1014"/>
          </a:xfrm>
        </p:grpSpPr>
        <p:pic>
          <p:nvPicPr>
            <p:cNvPr id="184" name="Picture 354" descr="laptop_stylized_small">
              <a:extLst>
                <a:ext uri="{FF2B5EF4-FFF2-40B4-BE49-F238E27FC236}">
                  <a16:creationId xmlns:a16="http://schemas.microsoft.com/office/drawing/2014/main" id="{836F4D94-BCDF-3542-A343-115E952ED2E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5" name="Picture 355" descr="antenna_stylized">
              <a:extLst>
                <a:ext uri="{FF2B5EF4-FFF2-40B4-BE49-F238E27FC236}">
                  <a16:creationId xmlns:a16="http://schemas.microsoft.com/office/drawing/2014/main" id="{B4D8151E-705C-EE40-B724-E0B69FCF06D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6" name="Group 356">
            <a:extLst>
              <a:ext uri="{FF2B5EF4-FFF2-40B4-BE49-F238E27FC236}">
                <a16:creationId xmlns:a16="http://schemas.microsoft.com/office/drawing/2014/main" id="{90CF8AA6-D241-564C-A835-C42E9A50FB94}"/>
              </a:ext>
            </a:extLst>
          </p:cNvPr>
          <p:cNvGrpSpPr>
            <a:grpSpLocks/>
          </p:cNvGrpSpPr>
          <p:nvPr/>
        </p:nvGrpSpPr>
        <p:grpSpPr bwMode="auto">
          <a:xfrm>
            <a:off x="3830638" y="5832475"/>
            <a:ext cx="382587" cy="436563"/>
            <a:chOff x="313" y="1497"/>
            <a:chExt cx="1152" cy="1014"/>
          </a:xfrm>
        </p:grpSpPr>
        <p:pic>
          <p:nvPicPr>
            <p:cNvPr id="187" name="Picture 354" descr="laptop_stylized_small">
              <a:extLst>
                <a:ext uri="{FF2B5EF4-FFF2-40B4-BE49-F238E27FC236}">
                  <a16:creationId xmlns:a16="http://schemas.microsoft.com/office/drawing/2014/main" id="{EA37CFAF-38EB-2545-8F20-380411EFBC1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8" name="Picture 355" descr="antenna_stylized">
              <a:extLst>
                <a:ext uri="{FF2B5EF4-FFF2-40B4-BE49-F238E27FC236}">
                  <a16:creationId xmlns:a16="http://schemas.microsoft.com/office/drawing/2014/main" id="{79DFDD41-1102-684C-B91C-88ADEBF387D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89" name="Group 403">
            <a:extLst>
              <a:ext uri="{FF2B5EF4-FFF2-40B4-BE49-F238E27FC236}">
                <a16:creationId xmlns:a16="http://schemas.microsoft.com/office/drawing/2014/main" id="{3D48FC39-032B-A342-BFD0-33CBD6CB3A7F}"/>
              </a:ext>
            </a:extLst>
          </p:cNvPr>
          <p:cNvGrpSpPr>
            <a:grpSpLocks/>
          </p:cNvGrpSpPr>
          <p:nvPr/>
        </p:nvGrpSpPr>
        <p:grpSpPr bwMode="auto">
          <a:xfrm>
            <a:off x="3729038" y="4673600"/>
            <a:ext cx="485775" cy="403225"/>
            <a:chOff x="2751" y="1851"/>
            <a:chExt cx="462" cy="478"/>
          </a:xfrm>
        </p:grpSpPr>
        <p:pic>
          <p:nvPicPr>
            <p:cNvPr id="190" name="Picture 364" descr="iphone_stylized_small">
              <a:extLst>
                <a:ext uri="{FF2B5EF4-FFF2-40B4-BE49-F238E27FC236}">
                  <a16:creationId xmlns:a16="http://schemas.microsoft.com/office/drawing/2014/main" id="{D28B1A7C-E2CC-BE4F-8868-8685B04387B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1" name="Picture 402" descr="antenna_radiation_stylized">
              <a:extLst>
                <a:ext uri="{FF2B5EF4-FFF2-40B4-BE49-F238E27FC236}">
                  <a16:creationId xmlns:a16="http://schemas.microsoft.com/office/drawing/2014/main" id="{5BB3FE4E-87C2-8246-82D8-D49345DCDF27}"/>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2" name="Group 403">
            <a:extLst>
              <a:ext uri="{FF2B5EF4-FFF2-40B4-BE49-F238E27FC236}">
                <a16:creationId xmlns:a16="http://schemas.microsoft.com/office/drawing/2014/main" id="{86FB4197-A7C7-2C4B-87E5-4528376C50B4}"/>
              </a:ext>
            </a:extLst>
          </p:cNvPr>
          <p:cNvGrpSpPr>
            <a:grpSpLocks/>
          </p:cNvGrpSpPr>
          <p:nvPr/>
        </p:nvGrpSpPr>
        <p:grpSpPr bwMode="auto">
          <a:xfrm>
            <a:off x="6289675" y="5334000"/>
            <a:ext cx="525463" cy="392113"/>
            <a:chOff x="2751" y="1851"/>
            <a:chExt cx="462" cy="478"/>
          </a:xfrm>
        </p:grpSpPr>
        <p:pic>
          <p:nvPicPr>
            <p:cNvPr id="193" name="Picture 364" descr="iphone_stylized_small">
              <a:extLst>
                <a:ext uri="{FF2B5EF4-FFF2-40B4-BE49-F238E27FC236}">
                  <a16:creationId xmlns:a16="http://schemas.microsoft.com/office/drawing/2014/main" id="{0C0CDB8A-DE3D-5F4A-A881-49C3DC0504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 name="Picture 402" descr="antenna_radiation_stylized">
              <a:extLst>
                <a:ext uri="{FF2B5EF4-FFF2-40B4-BE49-F238E27FC236}">
                  <a16:creationId xmlns:a16="http://schemas.microsoft.com/office/drawing/2014/main" id="{FBB79140-E464-FA4E-BC03-E9D77416B1D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5" name="Group 356">
            <a:extLst>
              <a:ext uri="{FF2B5EF4-FFF2-40B4-BE49-F238E27FC236}">
                <a16:creationId xmlns:a16="http://schemas.microsoft.com/office/drawing/2014/main" id="{814B233D-4B4F-8340-BCC6-0250B96E73AE}"/>
              </a:ext>
            </a:extLst>
          </p:cNvPr>
          <p:cNvGrpSpPr>
            <a:grpSpLocks/>
          </p:cNvGrpSpPr>
          <p:nvPr/>
        </p:nvGrpSpPr>
        <p:grpSpPr bwMode="auto">
          <a:xfrm>
            <a:off x="4987925" y="5191125"/>
            <a:ext cx="376238" cy="349250"/>
            <a:chOff x="313" y="1497"/>
            <a:chExt cx="1152" cy="1014"/>
          </a:xfrm>
        </p:grpSpPr>
        <p:pic>
          <p:nvPicPr>
            <p:cNvPr id="196" name="Picture 354" descr="laptop_stylized_small">
              <a:extLst>
                <a:ext uri="{FF2B5EF4-FFF2-40B4-BE49-F238E27FC236}">
                  <a16:creationId xmlns:a16="http://schemas.microsoft.com/office/drawing/2014/main" id="{EC5C806D-D5CA-5A4B-958A-3D3885D6353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7" name="Picture 355" descr="antenna_stylized">
              <a:extLst>
                <a:ext uri="{FF2B5EF4-FFF2-40B4-BE49-F238E27FC236}">
                  <a16:creationId xmlns:a16="http://schemas.microsoft.com/office/drawing/2014/main" id="{22DE5A99-B75E-E846-A9CA-B5A4A8A0866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98" name="Group 356">
            <a:extLst>
              <a:ext uri="{FF2B5EF4-FFF2-40B4-BE49-F238E27FC236}">
                <a16:creationId xmlns:a16="http://schemas.microsoft.com/office/drawing/2014/main" id="{44A62913-19C4-CF45-A43E-AF4966B1C6B9}"/>
              </a:ext>
            </a:extLst>
          </p:cNvPr>
          <p:cNvGrpSpPr>
            <a:grpSpLocks/>
          </p:cNvGrpSpPr>
          <p:nvPr/>
        </p:nvGrpSpPr>
        <p:grpSpPr bwMode="auto">
          <a:xfrm>
            <a:off x="1909763" y="4643438"/>
            <a:ext cx="282575" cy="344487"/>
            <a:chOff x="313" y="1497"/>
            <a:chExt cx="1152" cy="1014"/>
          </a:xfrm>
        </p:grpSpPr>
        <p:pic>
          <p:nvPicPr>
            <p:cNvPr id="199" name="Picture 354" descr="laptop_stylized_small">
              <a:extLst>
                <a:ext uri="{FF2B5EF4-FFF2-40B4-BE49-F238E27FC236}">
                  <a16:creationId xmlns:a16="http://schemas.microsoft.com/office/drawing/2014/main" id="{2C6FC57A-B2AA-024C-AA50-833F87F56B20}"/>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0" name="Picture 355" descr="antenna_stylized">
              <a:extLst>
                <a:ext uri="{FF2B5EF4-FFF2-40B4-BE49-F238E27FC236}">
                  <a16:creationId xmlns:a16="http://schemas.microsoft.com/office/drawing/2014/main" id="{A7408C9B-0424-4D46-A3CB-20DA2F96592F}"/>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1" name="Group 403">
            <a:extLst>
              <a:ext uri="{FF2B5EF4-FFF2-40B4-BE49-F238E27FC236}">
                <a16:creationId xmlns:a16="http://schemas.microsoft.com/office/drawing/2014/main" id="{8BF4494C-B45F-EA42-8D3E-0E8E92701DEB}"/>
              </a:ext>
            </a:extLst>
          </p:cNvPr>
          <p:cNvGrpSpPr>
            <a:grpSpLocks/>
          </p:cNvGrpSpPr>
          <p:nvPr/>
        </p:nvGrpSpPr>
        <p:grpSpPr bwMode="auto">
          <a:xfrm>
            <a:off x="1616075" y="4308475"/>
            <a:ext cx="444500" cy="381000"/>
            <a:chOff x="2751" y="1851"/>
            <a:chExt cx="462" cy="478"/>
          </a:xfrm>
        </p:grpSpPr>
        <p:pic>
          <p:nvPicPr>
            <p:cNvPr id="202" name="Picture 364" descr="iphone_stylized_small">
              <a:extLst>
                <a:ext uri="{FF2B5EF4-FFF2-40B4-BE49-F238E27FC236}">
                  <a16:creationId xmlns:a16="http://schemas.microsoft.com/office/drawing/2014/main" id="{F9290FEC-F0ED-A746-9BCA-11DE56BF8CD3}"/>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3" name="Picture 402" descr="antenna_radiation_stylized">
              <a:extLst>
                <a:ext uri="{FF2B5EF4-FFF2-40B4-BE49-F238E27FC236}">
                  <a16:creationId xmlns:a16="http://schemas.microsoft.com/office/drawing/2014/main" id="{7F0B6E3C-FE7C-8244-BFE5-BB2FF84C8354}"/>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04" name="Group 142">
            <a:extLst>
              <a:ext uri="{FF2B5EF4-FFF2-40B4-BE49-F238E27FC236}">
                <a16:creationId xmlns:a16="http://schemas.microsoft.com/office/drawing/2014/main" id="{05787F7C-D6F9-5148-A1C8-AE0EF1035320}"/>
              </a:ext>
            </a:extLst>
          </p:cNvPr>
          <p:cNvGrpSpPr>
            <a:grpSpLocks/>
          </p:cNvGrpSpPr>
          <p:nvPr/>
        </p:nvGrpSpPr>
        <p:grpSpPr bwMode="auto">
          <a:xfrm>
            <a:off x="1574800" y="1971675"/>
            <a:ext cx="458788" cy="619125"/>
            <a:chOff x="5955030" y="3031808"/>
            <a:chExt cx="914400" cy="1398587"/>
          </a:xfrm>
        </p:grpSpPr>
        <p:grpSp>
          <p:nvGrpSpPr>
            <p:cNvPr id="205" name="Group 398">
              <a:extLst>
                <a:ext uri="{FF2B5EF4-FFF2-40B4-BE49-F238E27FC236}">
                  <a16:creationId xmlns:a16="http://schemas.microsoft.com/office/drawing/2014/main" id="{DEF19A22-8F91-6842-8109-AEB66C6A5ABE}"/>
                </a:ext>
              </a:extLst>
            </p:cNvPr>
            <p:cNvGrpSpPr>
              <a:grpSpLocks/>
            </p:cNvGrpSpPr>
            <p:nvPr/>
          </p:nvGrpSpPr>
          <p:grpSpPr bwMode="auto">
            <a:xfrm>
              <a:off x="6097905" y="3403283"/>
              <a:ext cx="596900" cy="1027112"/>
              <a:chOff x="3130" y="3288"/>
              <a:chExt cx="410" cy="742"/>
            </a:xfrm>
          </p:grpSpPr>
          <p:sp>
            <p:nvSpPr>
              <p:cNvPr id="207" name="Line 270">
                <a:extLst>
                  <a:ext uri="{FF2B5EF4-FFF2-40B4-BE49-F238E27FC236}">
                    <a16:creationId xmlns:a16="http://schemas.microsoft.com/office/drawing/2014/main" id="{E417E1DB-608C-9848-9F0A-5122753DA841}"/>
                  </a:ext>
                </a:extLst>
              </p:cNvPr>
              <p:cNvSpPr>
                <a:spLocks noChangeShapeType="1"/>
              </p:cNvSpPr>
              <p:nvPr/>
            </p:nvSpPr>
            <p:spPr bwMode="auto">
              <a:xfrm flipH="1">
                <a:off x="3130" y="3288"/>
                <a:ext cx="205" cy="6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8" name="Line 271">
                <a:extLst>
                  <a:ext uri="{FF2B5EF4-FFF2-40B4-BE49-F238E27FC236}">
                    <a16:creationId xmlns:a16="http://schemas.microsoft.com/office/drawing/2014/main" id="{3B2D533F-D1A2-B24B-A569-AA613E92259F}"/>
                  </a:ext>
                </a:extLst>
              </p:cNvPr>
              <p:cNvSpPr>
                <a:spLocks noChangeShapeType="1"/>
              </p:cNvSpPr>
              <p:nvPr/>
            </p:nvSpPr>
            <p:spPr bwMode="auto">
              <a:xfrm>
                <a:off x="3335" y="3288"/>
                <a:ext cx="205" cy="6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09" name="Line 272">
                <a:extLst>
                  <a:ext uri="{FF2B5EF4-FFF2-40B4-BE49-F238E27FC236}">
                    <a16:creationId xmlns:a16="http://schemas.microsoft.com/office/drawing/2014/main" id="{F887C580-CEC3-4746-B37A-5E728888A4ED}"/>
                  </a:ext>
                </a:extLst>
              </p:cNvPr>
              <p:cNvSpPr>
                <a:spLocks noChangeShapeType="1"/>
              </p:cNvSpPr>
              <p:nvPr/>
            </p:nvSpPr>
            <p:spPr bwMode="auto">
              <a:xfrm>
                <a:off x="3130"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0" name="Line 273">
                <a:extLst>
                  <a:ext uri="{FF2B5EF4-FFF2-40B4-BE49-F238E27FC236}">
                    <a16:creationId xmlns:a16="http://schemas.microsoft.com/office/drawing/2014/main" id="{5069F6B6-EC0B-9443-B3DF-EC160AF3C2F2}"/>
                  </a:ext>
                </a:extLst>
              </p:cNvPr>
              <p:cNvSpPr>
                <a:spLocks noChangeShapeType="1"/>
              </p:cNvSpPr>
              <p:nvPr/>
            </p:nvSpPr>
            <p:spPr bwMode="auto">
              <a:xfrm flipH="1">
                <a:off x="3335" y="3957"/>
                <a:ext cx="205" cy="73"/>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1" name="Line 274">
                <a:extLst>
                  <a:ext uri="{FF2B5EF4-FFF2-40B4-BE49-F238E27FC236}">
                    <a16:creationId xmlns:a16="http://schemas.microsoft.com/office/drawing/2014/main" id="{148C5F81-3D28-1B46-BC25-8FFB6E9BBBEF}"/>
                  </a:ext>
                </a:extLst>
              </p:cNvPr>
              <p:cNvSpPr>
                <a:spLocks noChangeShapeType="1"/>
              </p:cNvSpPr>
              <p:nvPr/>
            </p:nvSpPr>
            <p:spPr bwMode="auto">
              <a:xfrm>
                <a:off x="3335" y="3303"/>
                <a:ext cx="0" cy="7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2" name="Line 275">
                <a:extLst>
                  <a:ext uri="{FF2B5EF4-FFF2-40B4-BE49-F238E27FC236}">
                    <a16:creationId xmlns:a16="http://schemas.microsoft.com/office/drawing/2014/main" id="{E994C03E-7A8C-7649-B94A-FFE6213CF3CA}"/>
                  </a:ext>
                </a:extLst>
              </p:cNvPr>
              <p:cNvSpPr>
                <a:spLocks noChangeShapeType="1"/>
              </p:cNvSpPr>
              <p:nvPr/>
            </p:nvSpPr>
            <p:spPr bwMode="auto">
              <a:xfrm flipV="1">
                <a:off x="3130" y="3888"/>
                <a:ext cx="205" cy="72"/>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3" name="Line 276">
                <a:extLst>
                  <a:ext uri="{FF2B5EF4-FFF2-40B4-BE49-F238E27FC236}">
                    <a16:creationId xmlns:a16="http://schemas.microsoft.com/office/drawing/2014/main" id="{3D5CC52A-81FD-E049-A4D9-6576D1FA6977}"/>
                  </a:ext>
                </a:extLst>
              </p:cNvPr>
              <p:cNvSpPr>
                <a:spLocks noChangeShapeType="1"/>
              </p:cNvSpPr>
              <p:nvPr/>
            </p:nvSpPr>
            <p:spPr bwMode="auto">
              <a:xfrm flipH="1" flipV="1">
                <a:off x="3335" y="3888"/>
                <a:ext cx="205" cy="69"/>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4" name="Line 277">
                <a:extLst>
                  <a:ext uri="{FF2B5EF4-FFF2-40B4-BE49-F238E27FC236}">
                    <a16:creationId xmlns:a16="http://schemas.microsoft.com/office/drawing/2014/main" id="{3ED01E6D-C154-C542-A593-1C66F05106D9}"/>
                  </a:ext>
                </a:extLst>
              </p:cNvPr>
              <p:cNvSpPr>
                <a:spLocks noChangeShapeType="1"/>
              </p:cNvSpPr>
              <p:nvPr/>
            </p:nvSpPr>
            <p:spPr bwMode="auto">
              <a:xfrm>
                <a:off x="3217" y="3668"/>
                <a:ext cx="118"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5" name="Line 278">
                <a:extLst>
                  <a:ext uri="{FF2B5EF4-FFF2-40B4-BE49-F238E27FC236}">
                    <a16:creationId xmlns:a16="http://schemas.microsoft.com/office/drawing/2014/main" id="{F83323B0-0B99-0747-B347-8742C2532B88}"/>
                  </a:ext>
                </a:extLst>
              </p:cNvPr>
              <p:cNvSpPr>
                <a:spLocks noChangeShapeType="1"/>
              </p:cNvSpPr>
              <p:nvPr/>
            </p:nvSpPr>
            <p:spPr bwMode="auto">
              <a:xfrm flipV="1">
                <a:off x="3335" y="3668"/>
                <a:ext cx="124" cy="5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6" name="Line 279">
                <a:extLst>
                  <a:ext uri="{FF2B5EF4-FFF2-40B4-BE49-F238E27FC236}">
                    <a16:creationId xmlns:a16="http://schemas.microsoft.com/office/drawing/2014/main" id="{BC214760-2F6D-A54C-96DB-B2563CA355E6}"/>
                  </a:ext>
                </a:extLst>
              </p:cNvPr>
              <p:cNvSpPr>
                <a:spLocks noChangeShapeType="1"/>
              </p:cNvSpPr>
              <p:nvPr/>
            </p:nvSpPr>
            <p:spPr bwMode="auto">
              <a:xfrm>
                <a:off x="3178" y="3766"/>
                <a:ext cx="152" cy="75"/>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7" name="Line 280">
                <a:extLst>
                  <a:ext uri="{FF2B5EF4-FFF2-40B4-BE49-F238E27FC236}">
                    <a16:creationId xmlns:a16="http://schemas.microsoft.com/office/drawing/2014/main" id="{A0160D0F-A86D-4241-B44D-6E98425F86F0}"/>
                  </a:ext>
                </a:extLst>
              </p:cNvPr>
              <p:cNvSpPr>
                <a:spLocks noChangeShapeType="1"/>
              </p:cNvSpPr>
              <p:nvPr/>
            </p:nvSpPr>
            <p:spPr bwMode="auto">
              <a:xfrm flipV="1">
                <a:off x="3335" y="3781"/>
                <a:ext cx="153" cy="6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8" name="Line 281">
                <a:extLst>
                  <a:ext uri="{FF2B5EF4-FFF2-40B4-BE49-F238E27FC236}">
                    <a16:creationId xmlns:a16="http://schemas.microsoft.com/office/drawing/2014/main" id="{3ABDB358-8829-E54F-AB3F-14EB8832BED5}"/>
                  </a:ext>
                </a:extLst>
              </p:cNvPr>
              <p:cNvSpPr>
                <a:spLocks noChangeShapeType="1"/>
              </p:cNvSpPr>
              <p:nvPr/>
            </p:nvSpPr>
            <p:spPr bwMode="auto">
              <a:xfrm flipV="1">
                <a:off x="3335" y="3567"/>
                <a:ext cx="78" cy="27"/>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19" name="Line 282">
                <a:extLst>
                  <a:ext uri="{FF2B5EF4-FFF2-40B4-BE49-F238E27FC236}">
                    <a16:creationId xmlns:a16="http://schemas.microsoft.com/office/drawing/2014/main" id="{030D6FBA-2C96-C74F-A538-CE828952DFCD}"/>
                  </a:ext>
                </a:extLst>
              </p:cNvPr>
              <p:cNvSpPr>
                <a:spLocks noChangeShapeType="1"/>
              </p:cNvSpPr>
              <p:nvPr/>
            </p:nvSpPr>
            <p:spPr bwMode="auto">
              <a:xfrm flipV="1">
                <a:off x="3335" y="3428"/>
                <a:ext cx="49" cy="21"/>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0" name="Line 283">
                <a:extLst>
                  <a:ext uri="{FF2B5EF4-FFF2-40B4-BE49-F238E27FC236}">
                    <a16:creationId xmlns:a16="http://schemas.microsoft.com/office/drawing/2014/main" id="{444C9AF6-B194-1F4D-9498-4133CAD31F8C}"/>
                  </a:ext>
                </a:extLst>
              </p:cNvPr>
              <p:cNvSpPr>
                <a:spLocks noChangeShapeType="1"/>
              </p:cNvSpPr>
              <p:nvPr/>
            </p:nvSpPr>
            <p:spPr bwMode="auto">
              <a:xfrm>
                <a:off x="3247" y="3558"/>
                <a:ext cx="9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21" name="Line 284">
                <a:extLst>
                  <a:ext uri="{FF2B5EF4-FFF2-40B4-BE49-F238E27FC236}">
                    <a16:creationId xmlns:a16="http://schemas.microsoft.com/office/drawing/2014/main" id="{1007F074-DD2C-A041-8028-27935643FE8D}"/>
                  </a:ext>
                </a:extLst>
              </p:cNvPr>
              <p:cNvSpPr>
                <a:spLocks noChangeShapeType="1"/>
              </p:cNvSpPr>
              <p:nvPr/>
            </p:nvSpPr>
            <p:spPr bwMode="auto">
              <a:xfrm>
                <a:off x="3289" y="3422"/>
                <a:ext cx="55" cy="36"/>
              </a:xfrm>
              <a:prstGeom prst="line">
                <a:avLst/>
              </a:prstGeom>
              <a:noFill/>
              <a:ln w="19050">
                <a:solidFill>
                  <a:srgbClr val="000000"/>
                </a:solidFill>
                <a:round/>
                <a:headEnd/>
                <a:tailEnd/>
              </a:ln>
              <a:extLst>
                <a:ext uri="{909E8E84-426E-40dd-AFC4-6F175D3DCCD1}">
                  <a14:hiddenFill xmlns:a14="http://schemas.microsoft.com/office/drawing/2010/main" xmlns="">
                    <a:noFill/>
                  </a14:hiddenFill>
                </a:ext>
              </a:extLst>
            </p:spPr>
            <p:txBody>
              <a:bodyPr wrap="none"/>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pic>
          <p:nvPicPr>
            <p:cNvPr id="206" name="Picture 399" descr="cell_tower_radiation copy">
              <a:extLst>
                <a:ext uri="{FF2B5EF4-FFF2-40B4-BE49-F238E27FC236}">
                  <a16:creationId xmlns:a16="http://schemas.microsoft.com/office/drawing/2014/main" id="{05BFEF5A-A9A7-8E49-BE1F-03DCB72C002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2" name="Group 356">
            <a:extLst>
              <a:ext uri="{FF2B5EF4-FFF2-40B4-BE49-F238E27FC236}">
                <a16:creationId xmlns:a16="http://schemas.microsoft.com/office/drawing/2014/main" id="{FE7D4943-DFC4-1049-B8CF-FEDA6FD746B2}"/>
              </a:ext>
            </a:extLst>
          </p:cNvPr>
          <p:cNvGrpSpPr>
            <a:grpSpLocks/>
          </p:cNvGrpSpPr>
          <p:nvPr/>
        </p:nvGrpSpPr>
        <p:grpSpPr bwMode="auto">
          <a:xfrm>
            <a:off x="2112963" y="2103438"/>
            <a:ext cx="465137" cy="481012"/>
            <a:chOff x="313" y="1497"/>
            <a:chExt cx="1152" cy="1014"/>
          </a:xfrm>
        </p:grpSpPr>
        <p:pic>
          <p:nvPicPr>
            <p:cNvPr id="223" name="Picture 354" descr="laptop_stylized_small">
              <a:extLst>
                <a:ext uri="{FF2B5EF4-FFF2-40B4-BE49-F238E27FC236}">
                  <a16:creationId xmlns:a16="http://schemas.microsoft.com/office/drawing/2014/main" id="{1B9DAB19-8344-BD4E-8CEC-E8179484351A}"/>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4" name="Picture 355" descr="antenna_stylized">
              <a:extLst>
                <a:ext uri="{FF2B5EF4-FFF2-40B4-BE49-F238E27FC236}">
                  <a16:creationId xmlns:a16="http://schemas.microsoft.com/office/drawing/2014/main" id="{EBC88AD6-BA3E-324A-A0BF-8DF9D89E1810}"/>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5" name="Group 356">
            <a:extLst>
              <a:ext uri="{FF2B5EF4-FFF2-40B4-BE49-F238E27FC236}">
                <a16:creationId xmlns:a16="http://schemas.microsoft.com/office/drawing/2014/main" id="{E2A474A7-8A71-AC43-9403-5CD64CFABC6B}"/>
              </a:ext>
            </a:extLst>
          </p:cNvPr>
          <p:cNvGrpSpPr>
            <a:grpSpLocks/>
          </p:cNvGrpSpPr>
          <p:nvPr/>
        </p:nvGrpSpPr>
        <p:grpSpPr bwMode="auto">
          <a:xfrm>
            <a:off x="2005013" y="2901950"/>
            <a:ext cx="333375" cy="368300"/>
            <a:chOff x="313" y="1497"/>
            <a:chExt cx="1152" cy="1014"/>
          </a:xfrm>
        </p:grpSpPr>
        <p:pic>
          <p:nvPicPr>
            <p:cNvPr id="226" name="Picture 354" descr="laptop_stylized_small">
              <a:extLst>
                <a:ext uri="{FF2B5EF4-FFF2-40B4-BE49-F238E27FC236}">
                  <a16:creationId xmlns:a16="http://schemas.microsoft.com/office/drawing/2014/main" id="{F44CEA56-C9A6-9141-81A0-8DCC3E2F58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7" name="Picture 355" descr="antenna_stylized">
              <a:extLst>
                <a:ext uri="{FF2B5EF4-FFF2-40B4-BE49-F238E27FC236}">
                  <a16:creationId xmlns:a16="http://schemas.microsoft.com/office/drawing/2014/main" id="{0C57F82F-4D98-D54F-81F8-DA60E1261D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28" name="Group 356">
            <a:extLst>
              <a:ext uri="{FF2B5EF4-FFF2-40B4-BE49-F238E27FC236}">
                <a16:creationId xmlns:a16="http://schemas.microsoft.com/office/drawing/2014/main" id="{07CEAB6C-C9D1-9A47-BAA4-4D786E6D429A}"/>
              </a:ext>
            </a:extLst>
          </p:cNvPr>
          <p:cNvGrpSpPr>
            <a:grpSpLocks/>
          </p:cNvGrpSpPr>
          <p:nvPr/>
        </p:nvGrpSpPr>
        <p:grpSpPr bwMode="auto">
          <a:xfrm>
            <a:off x="1482725" y="2987675"/>
            <a:ext cx="282575" cy="344488"/>
            <a:chOff x="313" y="1497"/>
            <a:chExt cx="1152" cy="1014"/>
          </a:xfrm>
        </p:grpSpPr>
        <p:pic>
          <p:nvPicPr>
            <p:cNvPr id="229" name="Picture 354" descr="laptop_stylized_small">
              <a:extLst>
                <a:ext uri="{FF2B5EF4-FFF2-40B4-BE49-F238E27FC236}">
                  <a16:creationId xmlns:a16="http://schemas.microsoft.com/office/drawing/2014/main" id="{66EB1CC5-C145-7141-AE88-FDE185E245F6}"/>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0" name="Picture 355" descr="antenna_stylized">
              <a:extLst>
                <a:ext uri="{FF2B5EF4-FFF2-40B4-BE49-F238E27FC236}">
                  <a16:creationId xmlns:a16="http://schemas.microsoft.com/office/drawing/2014/main" id="{CBA3A680-EE48-5C4A-B84E-4A1FCE54879A}"/>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1" name="Group 403">
            <a:extLst>
              <a:ext uri="{FF2B5EF4-FFF2-40B4-BE49-F238E27FC236}">
                <a16:creationId xmlns:a16="http://schemas.microsoft.com/office/drawing/2014/main" id="{E09A0004-7386-EF43-AE45-070A340FAD3F}"/>
              </a:ext>
            </a:extLst>
          </p:cNvPr>
          <p:cNvGrpSpPr>
            <a:grpSpLocks/>
          </p:cNvGrpSpPr>
          <p:nvPr/>
        </p:nvGrpSpPr>
        <p:grpSpPr bwMode="auto">
          <a:xfrm>
            <a:off x="1189038" y="2651125"/>
            <a:ext cx="444500" cy="382588"/>
            <a:chOff x="2751" y="1851"/>
            <a:chExt cx="462" cy="478"/>
          </a:xfrm>
        </p:grpSpPr>
        <p:pic>
          <p:nvPicPr>
            <p:cNvPr id="232" name="Picture 364" descr="iphone_stylized_small">
              <a:extLst>
                <a:ext uri="{FF2B5EF4-FFF2-40B4-BE49-F238E27FC236}">
                  <a16:creationId xmlns:a16="http://schemas.microsoft.com/office/drawing/2014/main" id="{D04F1FE1-F105-E24F-BD11-05351E3FC702}"/>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3" name="Picture 402" descr="antenna_radiation_stylized">
              <a:extLst>
                <a:ext uri="{FF2B5EF4-FFF2-40B4-BE49-F238E27FC236}">
                  <a16:creationId xmlns:a16="http://schemas.microsoft.com/office/drawing/2014/main" id="{8995403E-B75E-864E-A3AC-A8BADEA4FAF4}"/>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4" name="Group 356">
            <a:extLst>
              <a:ext uri="{FF2B5EF4-FFF2-40B4-BE49-F238E27FC236}">
                <a16:creationId xmlns:a16="http://schemas.microsoft.com/office/drawing/2014/main" id="{45D88A96-1BEF-AF40-9EF4-F653E8F6912B}"/>
              </a:ext>
            </a:extLst>
          </p:cNvPr>
          <p:cNvGrpSpPr>
            <a:grpSpLocks/>
          </p:cNvGrpSpPr>
          <p:nvPr/>
        </p:nvGrpSpPr>
        <p:grpSpPr bwMode="auto">
          <a:xfrm>
            <a:off x="1565275" y="1401763"/>
            <a:ext cx="446088" cy="385762"/>
            <a:chOff x="313" y="1497"/>
            <a:chExt cx="1152" cy="1014"/>
          </a:xfrm>
        </p:grpSpPr>
        <p:pic>
          <p:nvPicPr>
            <p:cNvPr id="235" name="Picture 354" descr="laptop_stylized_small">
              <a:extLst>
                <a:ext uri="{FF2B5EF4-FFF2-40B4-BE49-F238E27FC236}">
                  <a16:creationId xmlns:a16="http://schemas.microsoft.com/office/drawing/2014/main" id="{5CA82CB5-E7B6-C445-B684-658BC5C33126}"/>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6" name="Picture 355" descr="antenna_stylized">
              <a:extLst>
                <a:ext uri="{FF2B5EF4-FFF2-40B4-BE49-F238E27FC236}">
                  <a16:creationId xmlns:a16="http://schemas.microsoft.com/office/drawing/2014/main" id="{75F9DB31-6339-494A-A074-B9A0B4516920}"/>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37" name="Group 403">
            <a:extLst>
              <a:ext uri="{FF2B5EF4-FFF2-40B4-BE49-F238E27FC236}">
                <a16:creationId xmlns:a16="http://schemas.microsoft.com/office/drawing/2014/main" id="{EF99A882-0F7D-1340-8F07-148A4616940E}"/>
              </a:ext>
            </a:extLst>
          </p:cNvPr>
          <p:cNvGrpSpPr>
            <a:grpSpLocks/>
          </p:cNvGrpSpPr>
          <p:nvPr/>
        </p:nvGrpSpPr>
        <p:grpSpPr bwMode="auto">
          <a:xfrm>
            <a:off x="762000" y="2530475"/>
            <a:ext cx="446088" cy="381000"/>
            <a:chOff x="2751" y="1851"/>
            <a:chExt cx="462" cy="478"/>
          </a:xfrm>
        </p:grpSpPr>
        <p:pic>
          <p:nvPicPr>
            <p:cNvPr id="238" name="Picture 364" descr="iphone_stylized_small">
              <a:extLst>
                <a:ext uri="{FF2B5EF4-FFF2-40B4-BE49-F238E27FC236}">
                  <a16:creationId xmlns:a16="http://schemas.microsoft.com/office/drawing/2014/main" id="{8C6A6BBA-51E0-724F-AB7E-9DE15DF9F0F0}"/>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9" name="Picture 402" descr="antenna_radiation_stylized">
              <a:extLst>
                <a:ext uri="{FF2B5EF4-FFF2-40B4-BE49-F238E27FC236}">
                  <a16:creationId xmlns:a16="http://schemas.microsoft.com/office/drawing/2014/main" id="{E51015F6-50FB-094B-BDF9-2FE77B03308A}"/>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40" name="Line 63">
            <a:extLst>
              <a:ext uri="{FF2B5EF4-FFF2-40B4-BE49-F238E27FC236}">
                <a16:creationId xmlns:a16="http://schemas.microsoft.com/office/drawing/2014/main" id="{CCB97428-BD70-4E49-A590-83AF71EA820E}"/>
              </a:ext>
            </a:extLst>
          </p:cNvPr>
          <p:cNvSpPr>
            <a:spLocks noChangeShapeType="1"/>
          </p:cNvSpPr>
          <p:nvPr/>
        </p:nvSpPr>
        <p:spPr bwMode="auto">
          <a:xfrm flipH="1" flipV="1">
            <a:off x="4867275" y="4105275"/>
            <a:ext cx="949325" cy="1293813"/>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sp>
        <p:nvSpPr>
          <p:cNvPr id="241" name="Line 34">
            <a:extLst>
              <a:ext uri="{FF2B5EF4-FFF2-40B4-BE49-F238E27FC236}">
                <a16:creationId xmlns:a16="http://schemas.microsoft.com/office/drawing/2014/main" id="{4FC66219-F808-FD4D-9B59-86F203C09C9C}"/>
              </a:ext>
            </a:extLst>
          </p:cNvPr>
          <p:cNvSpPr>
            <a:spLocks noChangeShapeType="1"/>
          </p:cNvSpPr>
          <p:nvPr/>
        </p:nvSpPr>
        <p:spPr bwMode="auto">
          <a:xfrm flipV="1">
            <a:off x="2197100" y="3636963"/>
            <a:ext cx="1257300" cy="809625"/>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charset="0"/>
              <a:ea typeface="ＭＳ Ｐゴシック" charset="0"/>
            </a:endParaRPr>
          </a:p>
        </p:txBody>
      </p:sp>
      <p:grpSp>
        <p:nvGrpSpPr>
          <p:cNvPr id="242" name="Group 6">
            <a:extLst>
              <a:ext uri="{FF2B5EF4-FFF2-40B4-BE49-F238E27FC236}">
                <a16:creationId xmlns:a16="http://schemas.microsoft.com/office/drawing/2014/main" id="{C361E706-F3A3-CF44-AE02-BA0595774CD9}"/>
              </a:ext>
            </a:extLst>
          </p:cNvPr>
          <p:cNvGrpSpPr>
            <a:grpSpLocks/>
          </p:cNvGrpSpPr>
          <p:nvPr/>
        </p:nvGrpSpPr>
        <p:grpSpPr bwMode="auto">
          <a:xfrm>
            <a:off x="3038475" y="2557463"/>
            <a:ext cx="2362200" cy="1762125"/>
            <a:chOff x="3839" y="1737"/>
            <a:chExt cx="1488" cy="1110"/>
          </a:xfrm>
        </p:grpSpPr>
        <p:sp>
          <p:nvSpPr>
            <p:cNvPr id="243" name="Freeform 7">
              <a:extLst>
                <a:ext uri="{FF2B5EF4-FFF2-40B4-BE49-F238E27FC236}">
                  <a16:creationId xmlns:a16="http://schemas.microsoft.com/office/drawing/2014/main" id="{393C90C1-E2F5-7E4D-9330-704828EC3DBF}"/>
                </a:ext>
              </a:extLst>
            </p:cNvPr>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9AE0FF"/>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dirty="0">
                <a:solidFill>
                  <a:srgbClr val="000000"/>
                </a:solidFill>
                <a:latin typeface="Arial" charset="0"/>
                <a:ea typeface="ＭＳ Ｐゴシック" charset="0"/>
              </a:endParaRPr>
            </a:p>
          </p:txBody>
        </p:sp>
        <p:sp>
          <p:nvSpPr>
            <p:cNvPr id="244" name="Text Box 8">
              <a:extLst>
                <a:ext uri="{FF2B5EF4-FFF2-40B4-BE49-F238E27FC236}">
                  <a16:creationId xmlns:a16="http://schemas.microsoft.com/office/drawing/2014/main" id="{91AB3FE3-6836-1F44-BEB7-C93EF507CF19}"/>
                </a:ext>
              </a:extLst>
            </p:cNvPr>
            <p:cNvSpPr txBox="1">
              <a:spLocks noChangeArrowheads="1"/>
            </p:cNvSpPr>
            <p:nvPr/>
          </p:nvSpPr>
          <p:spPr bwMode="auto">
            <a:xfrm>
              <a:off x="4076" y="2030"/>
              <a:ext cx="1110" cy="4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fontAlgn="base">
                <a:spcBef>
                  <a:spcPct val="0"/>
                </a:spcBef>
                <a:spcAft>
                  <a:spcPct val="0"/>
                </a:spcAft>
                <a:defRPr/>
              </a:pPr>
              <a:r>
                <a:rPr lang="en-US" dirty="0">
                  <a:solidFill>
                    <a:srgbClr val="000000"/>
                  </a:solidFill>
                  <a:latin typeface="Arial" charset="0"/>
                  <a:cs typeface="Arial" charset="0"/>
                </a:rPr>
                <a:t>Wired Network </a:t>
              </a:r>
            </a:p>
            <a:p>
              <a:pPr algn="ctr" fontAlgn="base">
                <a:spcBef>
                  <a:spcPct val="0"/>
                </a:spcBef>
                <a:spcAft>
                  <a:spcPct val="0"/>
                </a:spcAft>
                <a:defRPr/>
              </a:pPr>
              <a:r>
                <a:rPr lang="en-US" dirty="0">
                  <a:solidFill>
                    <a:srgbClr val="000000"/>
                  </a:solidFill>
                  <a:latin typeface="Arial" charset="0"/>
                  <a:cs typeface="Arial" charset="0"/>
                </a:rPr>
                <a:t>Infrastructure</a:t>
              </a:r>
            </a:p>
          </p:txBody>
        </p:sp>
      </p:grpSp>
      <p:sp>
        <p:nvSpPr>
          <p:cNvPr id="256" name="Rectangle 64">
            <a:extLst>
              <a:ext uri="{FF2B5EF4-FFF2-40B4-BE49-F238E27FC236}">
                <a16:creationId xmlns:a16="http://schemas.microsoft.com/office/drawing/2014/main" id="{6AA6881B-4358-FF4E-A4CC-2B9126420109}"/>
              </a:ext>
            </a:extLst>
          </p:cNvPr>
          <p:cNvSpPr>
            <a:spLocks noChangeArrowheads="1"/>
          </p:cNvSpPr>
          <p:nvPr/>
        </p:nvSpPr>
        <p:spPr bwMode="auto">
          <a:xfrm>
            <a:off x="6121400" y="1329531"/>
            <a:ext cx="5740400" cy="2569369"/>
          </a:xfrm>
          <a:prstGeom prst="rect">
            <a:avLst/>
          </a:prstGeom>
          <a:noFill/>
          <a:ln w="28575">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2000" dirty="0">
              <a:cs typeface="+mn-cs"/>
            </a:endParaRPr>
          </a:p>
        </p:txBody>
      </p:sp>
      <p:sp>
        <p:nvSpPr>
          <p:cNvPr id="257" name="Rectangle 65">
            <a:extLst>
              <a:ext uri="{FF2B5EF4-FFF2-40B4-BE49-F238E27FC236}">
                <a16:creationId xmlns:a16="http://schemas.microsoft.com/office/drawing/2014/main" id="{D3DD057D-1216-6143-801F-C09B36730EF4}"/>
              </a:ext>
            </a:extLst>
          </p:cNvPr>
          <p:cNvSpPr>
            <a:spLocks noChangeArrowheads="1"/>
          </p:cNvSpPr>
          <p:nvPr/>
        </p:nvSpPr>
        <p:spPr bwMode="auto">
          <a:xfrm>
            <a:off x="6262688" y="1193800"/>
            <a:ext cx="2030412" cy="312738"/>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2000" dirty="0">
              <a:cs typeface="+mn-cs"/>
            </a:endParaRPr>
          </a:p>
        </p:txBody>
      </p:sp>
      <p:sp>
        <p:nvSpPr>
          <p:cNvPr id="262" name="Line 75">
            <a:extLst>
              <a:ext uri="{FF2B5EF4-FFF2-40B4-BE49-F238E27FC236}">
                <a16:creationId xmlns:a16="http://schemas.microsoft.com/office/drawing/2014/main" id="{A8073855-FFB7-4243-B73E-71BE7F0079CA}"/>
              </a:ext>
            </a:extLst>
          </p:cNvPr>
          <p:cNvSpPr>
            <a:spLocks noChangeShapeType="1"/>
          </p:cNvSpPr>
          <p:nvPr/>
        </p:nvSpPr>
        <p:spPr bwMode="auto">
          <a:xfrm flipH="1">
            <a:off x="6108699" y="3911600"/>
            <a:ext cx="533401" cy="1092201"/>
          </a:xfrm>
          <a:prstGeom prst="line">
            <a:avLst/>
          </a:prstGeom>
          <a:noFill/>
          <a:ln w="9525">
            <a:solidFill>
              <a:srgbClr val="C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sz="2000" dirty="0">
              <a:cs typeface="+mn-cs"/>
            </a:endParaRPr>
          </a:p>
        </p:txBody>
      </p:sp>
      <p:sp>
        <p:nvSpPr>
          <p:cNvPr id="284" name="Rectangle 65">
            <a:extLst>
              <a:ext uri="{FF2B5EF4-FFF2-40B4-BE49-F238E27FC236}">
                <a16:creationId xmlns:a16="http://schemas.microsoft.com/office/drawing/2014/main" id="{DF949D2A-16AA-6549-B627-118C1D0ECB96}"/>
              </a:ext>
            </a:extLst>
          </p:cNvPr>
          <p:cNvSpPr>
            <a:spLocks noChangeArrowheads="1"/>
          </p:cNvSpPr>
          <p:nvPr/>
        </p:nvSpPr>
        <p:spPr bwMode="auto">
          <a:xfrm>
            <a:off x="9525000" y="1295400"/>
            <a:ext cx="1358900" cy="312738"/>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2000" dirty="0">
              <a:cs typeface="+mn-cs"/>
            </a:endParaRPr>
          </a:p>
        </p:txBody>
      </p:sp>
      <p:sp>
        <p:nvSpPr>
          <p:cNvPr id="285" name="Line 75">
            <a:extLst>
              <a:ext uri="{FF2B5EF4-FFF2-40B4-BE49-F238E27FC236}">
                <a16:creationId xmlns:a16="http://schemas.microsoft.com/office/drawing/2014/main" id="{5B9CA4A4-32DA-EE41-8D67-FD891F4206EB}"/>
              </a:ext>
            </a:extLst>
          </p:cNvPr>
          <p:cNvSpPr>
            <a:spLocks noChangeShapeType="1"/>
          </p:cNvSpPr>
          <p:nvPr/>
        </p:nvSpPr>
        <p:spPr bwMode="auto">
          <a:xfrm flipH="1">
            <a:off x="6568273" y="3898760"/>
            <a:ext cx="90435" cy="1446963"/>
          </a:xfrm>
          <a:prstGeom prst="line">
            <a:avLst/>
          </a:prstGeom>
          <a:noFill/>
          <a:ln w="9525">
            <a:solidFill>
              <a:srgbClr val="C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sz="2000" dirty="0">
              <a:cs typeface="+mn-cs"/>
            </a:endParaRPr>
          </a:p>
        </p:txBody>
      </p:sp>
      <p:grpSp>
        <p:nvGrpSpPr>
          <p:cNvPr id="245" name="Group 137">
            <a:extLst>
              <a:ext uri="{FF2B5EF4-FFF2-40B4-BE49-F238E27FC236}">
                <a16:creationId xmlns:a16="http://schemas.microsoft.com/office/drawing/2014/main" id="{88B7DCAA-0CB9-F545-9DFF-1E8694423511}"/>
              </a:ext>
            </a:extLst>
          </p:cNvPr>
          <p:cNvGrpSpPr>
            <a:grpSpLocks/>
          </p:cNvGrpSpPr>
          <p:nvPr/>
        </p:nvGrpSpPr>
        <p:grpSpPr bwMode="auto">
          <a:xfrm>
            <a:off x="9740900" y="952500"/>
            <a:ext cx="955675" cy="508000"/>
            <a:chOff x="4750" y="264"/>
            <a:chExt cx="455" cy="191"/>
          </a:xfrm>
        </p:grpSpPr>
        <p:sp>
          <p:nvSpPr>
            <p:cNvPr id="246" name="Freeform 89">
              <a:extLst>
                <a:ext uri="{FF2B5EF4-FFF2-40B4-BE49-F238E27FC236}">
                  <a16:creationId xmlns:a16="http://schemas.microsoft.com/office/drawing/2014/main" id="{73DB9F87-D415-6743-A1D6-32BB86A40D5B}"/>
                </a:ext>
              </a:extLst>
            </p:cNvPr>
            <p:cNvSpPr>
              <a:spLocks/>
            </p:cNvSpPr>
            <p:nvPr/>
          </p:nvSpPr>
          <p:spPr bwMode="auto">
            <a:xfrm>
              <a:off x="4872" y="298"/>
              <a:ext cx="82" cy="104"/>
            </a:xfrm>
            <a:custGeom>
              <a:avLst/>
              <a:gdLst>
                <a:gd name="T0" fmla="*/ 0 w 247"/>
                <a:gd name="T1" fmla="*/ 0 h 209"/>
                <a:gd name="T2" fmla="*/ 0 w 247"/>
                <a:gd name="T3" fmla="*/ 0 h 209"/>
                <a:gd name="T4" fmla="*/ 0 w 247"/>
                <a:gd name="T5" fmla="*/ 0 h 209"/>
                <a:gd name="T6" fmla="*/ 0 w 247"/>
                <a:gd name="T7" fmla="*/ 0 h 209"/>
                <a:gd name="T8" fmla="*/ 0 w 247"/>
                <a:gd name="T9" fmla="*/ 1 h 209"/>
                <a:gd name="T10" fmla="*/ 0 w 247"/>
                <a:gd name="T11" fmla="*/ 1 h 209"/>
                <a:gd name="T12" fmla="*/ 0 w 247"/>
                <a:gd name="T13" fmla="*/ 1 h 209"/>
                <a:gd name="T14" fmla="*/ 0 w 247"/>
                <a:gd name="T15" fmla="*/ 1 h 209"/>
                <a:gd name="T16" fmla="*/ 0 w 247"/>
                <a:gd name="T17" fmla="*/ 2 h 209"/>
                <a:gd name="T18" fmla="*/ 0 w 247"/>
                <a:gd name="T19" fmla="*/ 2 h 209"/>
                <a:gd name="T20" fmla="*/ 0 w 247"/>
                <a:gd name="T21" fmla="*/ 2 h 209"/>
                <a:gd name="T22" fmla="*/ 0 w 247"/>
                <a:gd name="T23" fmla="*/ 2 h 209"/>
                <a:gd name="T24" fmla="*/ 0 w 247"/>
                <a:gd name="T25" fmla="*/ 3 h 209"/>
                <a:gd name="T26" fmla="*/ 0 w 247"/>
                <a:gd name="T27" fmla="*/ 3 h 209"/>
                <a:gd name="T28" fmla="*/ 0 w 247"/>
                <a:gd name="T29" fmla="*/ 3 h 209"/>
                <a:gd name="T30" fmla="*/ 0 w 247"/>
                <a:gd name="T31" fmla="*/ 3 h 209"/>
                <a:gd name="T32" fmla="*/ 0 w 247"/>
                <a:gd name="T33" fmla="*/ 3 h 209"/>
                <a:gd name="T34" fmla="*/ 0 w 247"/>
                <a:gd name="T35" fmla="*/ 3 h 209"/>
                <a:gd name="T36" fmla="*/ 0 w 247"/>
                <a:gd name="T37" fmla="*/ 3 h 209"/>
                <a:gd name="T38" fmla="*/ 0 w 247"/>
                <a:gd name="T39" fmla="*/ 3 h 209"/>
                <a:gd name="T40" fmla="*/ 0 w 247"/>
                <a:gd name="T41" fmla="*/ 3 h 209"/>
                <a:gd name="T42" fmla="*/ 0 w 247"/>
                <a:gd name="T43" fmla="*/ 2 h 209"/>
                <a:gd name="T44" fmla="*/ 0 w 247"/>
                <a:gd name="T45" fmla="*/ 2 h 209"/>
                <a:gd name="T46" fmla="*/ 0 w 247"/>
                <a:gd name="T47" fmla="*/ 2 h 209"/>
                <a:gd name="T48" fmla="*/ 0 w 247"/>
                <a:gd name="T49" fmla="*/ 2 h 209"/>
                <a:gd name="T50" fmla="*/ 0 w 247"/>
                <a:gd name="T51" fmla="*/ 2 h 209"/>
                <a:gd name="T52" fmla="*/ 0 w 247"/>
                <a:gd name="T53" fmla="*/ 2 h 209"/>
                <a:gd name="T54" fmla="*/ 0 w 247"/>
                <a:gd name="T55" fmla="*/ 2 h 209"/>
                <a:gd name="T56" fmla="*/ 0 w 247"/>
                <a:gd name="T57" fmla="*/ 2 h 209"/>
                <a:gd name="T58" fmla="*/ 0 w 247"/>
                <a:gd name="T59" fmla="*/ 2 h 209"/>
                <a:gd name="T60" fmla="*/ 0 w 247"/>
                <a:gd name="T61" fmla="*/ 2 h 209"/>
                <a:gd name="T62" fmla="*/ 0 w 247"/>
                <a:gd name="T63" fmla="*/ 2 h 209"/>
                <a:gd name="T64" fmla="*/ 0 w 247"/>
                <a:gd name="T65" fmla="*/ 2 h 209"/>
                <a:gd name="T66" fmla="*/ 0 w 247"/>
                <a:gd name="T67" fmla="*/ 1 h 209"/>
                <a:gd name="T68" fmla="*/ 0 w 247"/>
                <a:gd name="T69" fmla="*/ 1 h 209"/>
                <a:gd name="T70" fmla="*/ 0 w 247"/>
                <a:gd name="T71" fmla="*/ 1 h 209"/>
                <a:gd name="T72" fmla="*/ 0 w 247"/>
                <a:gd name="T73" fmla="*/ 0 h 209"/>
                <a:gd name="T74" fmla="*/ 0 w 247"/>
                <a:gd name="T75" fmla="*/ 0 h 209"/>
                <a:gd name="T76" fmla="*/ 0 w 247"/>
                <a:gd name="T77" fmla="*/ 0 h 209"/>
                <a:gd name="T78" fmla="*/ 0 w 247"/>
                <a:gd name="T79" fmla="*/ 0 h 209"/>
                <a:gd name="T80" fmla="*/ 0 w 247"/>
                <a:gd name="T81" fmla="*/ 0 h 209"/>
                <a:gd name="T82" fmla="*/ 0 w 247"/>
                <a:gd name="T83" fmla="*/ 0 h 209"/>
                <a:gd name="T84" fmla="*/ 0 w 247"/>
                <a:gd name="T85" fmla="*/ 0 h 209"/>
                <a:gd name="T86" fmla="*/ 0 w 247"/>
                <a:gd name="T87" fmla="*/ 0 h 209"/>
                <a:gd name="T88" fmla="*/ 0 w 247"/>
                <a:gd name="T89" fmla="*/ 0 h 209"/>
                <a:gd name="T90" fmla="*/ 0 w 247"/>
                <a:gd name="T91" fmla="*/ 0 h 209"/>
                <a:gd name="T92" fmla="*/ 0 w 247"/>
                <a:gd name="T93" fmla="*/ 0 h 209"/>
                <a:gd name="T94" fmla="*/ 0 w 247"/>
                <a:gd name="T95" fmla="*/ 0 h 209"/>
                <a:gd name="T96" fmla="*/ 0 w 247"/>
                <a:gd name="T97" fmla="*/ 0 h 2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47" h="209">
                  <a:moveTo>
                    <a:pt x="87" y="27"/>
                  </a:moveTo>
                  <a:lnTo>
                    <a:pt x="68" y="35"/>
                  </a:lnTo>
                  <a:lnTo>
                    <a:pt x="52" y="46"/>
                  </a:lnTo>
                  <a:lnTo>
                    <a:pt x="37" y="57"/>
                  </a:lnTo>
                  <a:lnTo>
                    <a:pt x="24" y="69"/>
                  </a:lnTo>
                  <a:lnTo>
                    <a:pt x="14" y="83"/>
                  </a:lnTo>
                  <a:lnTo>
                    <a:pt x="7" y="97"/>
                  </a:lnTo>
                  <a:lnTo>
                    <a:pt x="2" y="113"/>
                  </a:lnTo>
                  <a:lnTo>
                    <a:pt x="0" y="128"/>
                  </a:lnTo>
                  <a:lnTo>
                    <a:pt x="2" y="150"/>
                  </a:lnTo>
                  <a:lnTo>
                    <a:pt x="14" y="167"/>
                  </a:lnTo>
                  <a:lnTo>
                    <a:pt x="32" y="183"/>
                  </a:lnTo>
                  <a:lnTo>
                    <a:pt x="55" y="194"/>
                  </a:lnTo>
                  <a:lnTo>
                    <a:pt x="81" y="203"/>
                  </a:lnTo>
                  <a:lnTo>
                    <a:pt x="109" y="208"/>
                  </a:lnTo>
                  <a:lnTo>
                    <a:pt x="138" y="209"/>
                  </a:lnTo>
                  <a:lnTo>
                    <a:pt x="165" y="206"/>
                  </a:lnTo>
                  <a:lnTo>
                    <a:pt x="171" y="206"/>
                  </a:lnTo>
                  <a:lnTo>
                    <a:pt x="177" y="203"/>
                  </a:lnTo>
                  <a:lnTo>
                    <a:pt x="181" y="200"/>
                  </a:lnTo>
                  <a:lnTo>
                    <a:pt x="183" y="196"/>
                  </a:lnTo>
                  <a:lnTo>
                    <a:pt x="180" y="191"/>
                  </a:lnTo>
                  <a:lnTo>
                    <a:pt x="174" y="187"/>
                  </a:lnTo>
                  <a:lnTo>
                    <a:pt x="167" y="183"/>
                  </a:lnTo>
                  <a:lnTo>
                    <a:pt x="159" y="181"/>
                  </a:lnTo>
                  <a:lnTo>
                    <a:pt x="145" y="178"/>
                  </a:lnTo>
                  <a:lnTo>
                    <a:pt x="130" y="176"/>
                  </a:lnTo>
                  <a:lnTo>
                    <a:pt x="116" y="174"/>
                  </a:lnTo>
                  <a:lnTo>
                    <a:pt x="103" y="171"/>
                  </a:lnTo>
                  <a:lnTo>
                    <a:pt x="90" y="168"/>
                  </a:lnTo>
                  <a:lnTo>
                    <a:pt x="77" y="164"/>
                  </a:lnTo>
                  <a:lnTo>
                    <a:pt x="65" y="159"/>
                  </a:lnTo>
                  <a:lnTo>
                    <a:pt x="53" y="151"/>
                  </a:lnTo>
                  <a:lnTo>
                    <a:pt x="49" y="116"/>
                  </a:lnTo>
                  <a:lnTo>
                    <a:pt x="61" y="87"/>
                  </a:lnTo>
                  <a:lnTo>
                    <a:pt x="84" y="64"/>
                  </a:lnTo>
                  <a:lnTo>
                    <a:pt x="116" y="46"/>
                  </a:lnTo>
                  <a:lnTo>
                    <a:pt x="151" y="31"/>
                  </a:lnTo>
                  <a:lnTo>
                    <a:pt x="187" y="20"/>
                  </a:lnTo>
                  <a:lnTo>
                    <a:pt x="220" y="12"/>
                  </a:lnTo>
                  <a:lnTo>
                    <a:pt x="247" y="5"/>
                  </a:lnTo>
                  <a:lnTo>
                    <a:pt x="231" y="1"/>
                  </a:lnTo>
                  <a:lnTo>
                    <a:pt x="213" y="0"/>
                  </a:lnTo>
                  <a:lnTo>
                    <a:pt x="193" y="2"/>
                  </a:lnTo>
                  <a:lnTo>
                    <a:pt x="171" y="5"/>
                  </a:lnTo>
                  <a:lnTo>
                    <a:pt x="149" y="10"/>
                  </a:lnTo>
                  <a:lnTo>
                    <a:pt x="127" y="15"/>
                  </a:lnTo>
                  <a:lnTo>
                    <a:pt x="106" y="21"/>
                  </a:lnTo>
                  <a:lnTo>
                    <a:pt x="87" y="27"/>
                  </a:lnTo>
                  <a:close/>
                </a:path>
              </a:pathLst>
            </a:custGeom>
            <a:solidFill>
              <a:srgbClr val="C9E8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47" name="Freeform 90">
              <a:extLst>
                <a:ext uri="{FF2B5EF4-FFF2-40B4-BE49-F238E27FC236}">
                  <a16:creationId xmlns:a16="http://schemas.microsoft.com/office/drawing/2014/main" id="{4F4B0FF5-138A-D643-BB7F-D4B66697912A}"/>
                </a:ext>
              </a:extLst>
            </p:cNvPr>
            <p:cNvSpPr>
              <a:spLocks/>
            </p:cNvSpPr>
            <p:nvPr/>
          </p:nvSpPr>
          <p:spPr bwMode="auto">
            <a:xfrm>
              <a:off x="5012" y="297"/>
              <a:ext cx="53" cy="81"/>
            </a:xfrm>
            <a:custGeom>
              <a:avLst/>
              <a:gdLst>
                <a:gd name="T0" fmla="*/ 0 w 158"/>
                <a:gd name="T1" fmla="*/ 1 h 162"/>
                <a:gd name="T2" fmla="*/ 0 w 158"/>
                <a:gd name="T3" fmla="*/ 2 h 162"/>
                <a:gd name="T4" fmla="*/ 0 w 158"/>
                <a:gd name="T5" fmla="*/ 2 h 162"/>
                <a:gd name="T6" fmla="*/ 0 w 158"/>
                <a:gd name="T7" fmla="*/ 2 h 162"/>
                <a:gd name="T8" fmla="*/ 0 w 158"/>
                <a:gd name="T9" fmla="*/ 2 h 162"/>
                <a:gd name="T10" fmla="*/ 0 w 158"/>
                <a:gd name="T11" fmla="*/ 2 h 162"/>
                <a:gd name="T12" fmla="*/ 0 w 158"/>
                <a:gd name="T13" fmla="*/ 3 h 162"/>
                <a:gd name="T14" fmla="*/ 0 w 158"/>
                <a:gd name="T15" fmla="*/ 3 h 162"/>
                <a:gd name="T16" fmla="*/ 0 w 158"/>
                <a:gd name="T17" fmla="*/ 3 h 162"/>
                <a:gd name="T18" fmla="*/ 0 w 158"/>
                <a:gd name="T19" fmla="*/ 3 h 162"/>
                <a:gd name="T20" fmla="*/ 0 w 158"/>
                <a:gd name="T21" fmla="*/ 3 h 162"/>
                <a:gd name="T22" fmla="*/ 0 w 158"/>
                <a:gd name="T23" fmla="*/ 3 h 162"/>
                <a:gd name="T24" fmla="*/ 0 w 158"/>
                <a:gd name="T25" fmla="*/ 3 h 162"/>
                <a:gd name="T26" fmla="*/ 0 w 158"/>
                <a:gd name="T27" fmla="*/ 3 h 162"/>
                <a:gd name="T28" fmla="*/ 0 w 158"/>
                <a:gd name="T29" fmla="*/ 3 h 162"/>
                <a:gd name="T30" fmla="*/ 0 w 158"/>
                <a:gd name="T31" fmla="*/ 3 h 162"/>
                <a:gd name="T32" fmla="*/ 0 w 158"/>
                <a:gd name="T33" fmla="*/ 3 h 162"/>
                <a:gd name="T34" fmla="*/ 0 w 158"/>
                <a:gd name="T35" fmla="*/ 3 h 162"/>
                <a:gd name="T36" fmla="*/ 0 w 158"/>
                <a:gd name="T37" fmla="*/ 3 h 162"/>
                <a:gd name="T38" fmla="*/ 0 w 158"/>
                <a:gd name="T39" fmla="*/ 3 h 162"/>
                <a:gd name="T40" fmla="*/ 0 w 158"/>
                <a:gd name="T41" fmla="*/ 2 h 162"/>
                <a:gd name="T42" fmla="*/ 0 w 158"/>
                <a:gd name="T43" fmla="*/ 2 h 162"/>
                <a:gd name="T44" fmla="*/ 0 w 158"/>
                <a:gd name="T45" fmla="*/ 2 h 162"/>
                <a:gd name="T46" fmla="*/ 0 w 158"/>
                <a:gd name="T47" fmla="*/ 2 h 162"/>
                <a:gd name="T48" fmla="*/ 0 w 158"/>
                <a:gd name="T49" fmla="*/ 1 h 162"/>
                <a:gd name="T50" fmla="*/ 0 w 158"/>
                <a:gd name="T51" fmla="*/ 1 h 162"/>
                <a:gd name="T52" fmla="*/ 0 w 158"/>
                <a:gd name="T53" fmla="*/ 1 h 162"/>
                <a:gd name="T54" fmla="*/ 0 w 158"/>
                <a:gd name="T55" fmla="*/ 1 h 162"/>
                <a:gd name="T56" fmla="*/ 0 w 158"/>
                <a:gd name="T57" fmla="*/ 1 h 162"/>
                <a:gd name="T58" fmla="*/ 0 w 158"/>
                <a:gd name="T59" fmla="*/ 1 h 162"/>
                <a:gd name="T60" fmla="*/ 0 w 158"/>
                <a:gd name="T61" fmla="*/ 0 h 162"/>
                <a:gd name="T62" fmla="*/ 0 w 158"/>
                <a:gd name="T63" fmla="*/ 0 h 162"/>
                <a:gd name="T64" fmla="*/ 0 w 158"/>
                <a:gd name="T65" fmla="*/ 1 h 162"/>
                <a:gd name="T66" fmla="*/ 0 w 158"/>
                <a:gd name="T67" fmla="*/ 1 h 162"/>
                <a:gd name="T68" fmla="*/ 0 w 158"/>
                <a:gd name="T69" fmla="*/ 1 h 162"/>
                <a:gd name="T70" fmla="*/ 0 w 158"/>
                <a:gd name="T71" fmla="*/ 1 h 162"/>
                <a:gd name="T72" fmla="*/ 0 w 158"/>
                <a:gd name="T73" fmla="*/ 1 h 162"/>
                <a:gd name="T74" fmla="*/ 0 w 158"/>
                <a:gd name="T75" fmla="*/ 1 h 162"/>
                <a:gd name="T76" fmla="*/ 0 w 158"/>
                <a:gd name="T77" fmla="*/ 1 h 162"/>
                <a:gd name="T78" fmla="*/ 0 w 158"/>
                <a:gd name="T79" fmla="*/ 1 h 162"/>
                <a:gd name="T80" fmla="*/ 0 w 158"/>
                <a:gd name="T81" fmla="*/ 1 h 16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8" h="162">
                  <a:moveTo>
                    <a:pt x="134" y="53"/>
                  </a:moveTo>
                  <a:lnTo>
                    <a:pt x="140" y="69"/>
                  </a:lnTo>
                  <a:lnTo>
                    <a:pt x="138" y="85"/>
                  </a:lnTo>
                  <a:lnTo>
                    <a:pt x="128" y="97"/>
                  </a:lnTo>
                  <a:lnTo>
                    <a:pt x="113" y="109"/>
                  </a:lnTo>
                  <a:lnTo>
                    <a:pt x="96" y="119"/>
                  </a:lnTo>
                  <a:lnTo>
                    <a:pt x="76" y="129"/>
                  </a:lnTo>
                  <a:lnTo>
                    <a:pt x="55" y="138"/>
                  </a:lnTo>
                  <a:lnTo>
                    <a:pt x="38" y="148"/>
                  </a:lnTo>
                  <a:lnTo>
                    <a:pt x="35" y="151"/>
                  </a:lnTo>
                  <a:lnTo>
                    <a:pt x="33" y="153"/>
                  </a:lnTo>
                  <a:lnTo>
                    <a:pt x="33" y="156"/>
                  </a:lnTo>
                  <a:lnTo>
                    <a:pt x="35" y="159"/>
                  </a:lnTo>
                  <a:lnTo>
                    <a:pt x="39" y="161"/>
                  </a:lnTo>
                  <a:lnTo>
                    <a:pt x="44" y="162"/>
                  </a:lnTo>
                  <a:lnTo>
                    <a:pt x="46" y="162"/>
                  </a:lnTo>
                  <a:lnTo>
                    <a:pt x="51" y="161"/>
                  </a:lnTo>
                  <a:lnTo>
                    <a:pt x="74" y="152"/>
                  </a:lnTo>
                  <a:lnTo>
                    <a:pt x="96" y="142"/>
                  </a:lnTo>
                  <a:lnTo>
                    <a:pt x="116" y="130"/>
                  </a:lnTo>
                  <a:lnTo>
                    <a:pt x="135" y="117"/>
                  </a:lnTo>
                  <a:lnTo>
                    <a:pt x="148" y="102"/>
                  </a:lnTo>
                  <a:lnTo>
                    <a:pt x="157" y="86"/>
                  </a:lnTo>
                  <a:lnTo>
                    <a:pt x="158" y="68"/>
                  </a:lnTo>
                  <a:lnTo>
                    <a:pt x="153" y="50"/>
                  </a:lnTo>
                  <a:lnTo>
                    <a:pt x="140" y="35"/>
                  </a:lnTo>
                  <a:lnTo>
                    <a:pt x="121" y="23"/>
                  </a:lnTo>
                  <a:lnTo>
                    <a:pt x="97" y="14"/>
                  </a:lnTo>
                  <a:lnTo>
                    <a:pt x="71" y="6"/>
                  </a:lnTo>
                  <a:lnTo>
                    <a:pt x="45" y="2"/>
                  </a:lnTo>
                  <a:lnTo>
                    <a:pt x="23" y="0"/>
                  </a:lnTo>
                  <a:lnTo>
                    <a:pt x="7" y="0"/>
                  </a:lnTo>
                  <a:lnTo>
                    <a:pt x="0" y="3"/>
                  </a:lnTo>
                  <a:lnTo>
                    <a:pt x="17" y="9"/>
                  </a:lnTo>
                  <a:lnTo>
                    <a:pt x="36" y="13"/>
                  </a:lnTo>
                  <a:lnTo>
                    <a:pt x="57" y="17"/>
                  </a:lnTo>
                  <a:lnTo>
                    <a:pt x="76" y="21"/>
                  </a:lnTo>
                  <a:lnTo>
                    <a:pt x="94" y="26"/>
                  </a:lnTo>
                  <a:lnTo>
                    <a:pt x="110" y="33"/>
                  </a:lnTo>
                  <a:lnTo>
                    <a:pt x="124" y="42"/>
                  </a:lnTo>
                  <a:lnTo>
                    <a:pt x="134" y="53"/>
                  </a:lnTo>
                  <a:close/>
                </a:path>
              </a:pathLst>
            </a:custGeom>
            <a:solidFill>
              <a:srgbClr val="C9E8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48" name="Freeform 91">
              <a:extLst>
                <a:ext uri="{FF2B5EF4-FFF2-40B4-BE49-F238E27FC236}">
                  <a16:creationId xmlns:a16="http://schemas.microsoft.com/office/drawing/2014/main" id="{28837DE4-B3C2-2648-B8CC-EE71BC8F53ED}"/>
                </a:ext>
              </a:extLst>
            </p:cNvPr>
            <p:cNvSpPr>
              <a:spLocks/>
            </p:cNvSpPr>
            <p:nvPr/>
          </p:nvSpPr>
          <p:spPr bwMode="auto">
            <a:xfrm>
              <a:off x="4820" y="278"/>
              <a:ext cx="133" cy="169"/>
            </a:xfrm>
            <a:custGeom>
              <a:avLst/>
              <a:gdLst>
                <a:gd name="T0" fmla="*/ 0 w 400"/>
                <a:gd name="T1" fmla="*/ 0 h 339"/>
                <a:gd name="T2" fmla="*/ 0 w 400"/>
                <a:gd name="T3" fmla="*/ 1 h 339"/>
                <a:gd name="T4" fmla="*/ 0 w 400"/>
                <a:gd name="T5" fmla="*/ 2 h 339"/>
                <a:gd name="T6" fmla="*/ 0 w 400"/>
                <a:gd name="T7" fmla="*/ 3 h 339"/>
                <a:gd name="T8" fmla="*/ 0 w 400"/>
                <a:gd name="T9" fmla="*/ 3 h 339"/>
                <a:gd name="T10" fmla="*/ 0 w 400"/>
                <a:gd name="T11" fmla="*/ 3 h 339"/>
                <a:gd name="T12" fmla="*/ 0 w 400"/>
                <a:gd name="T13" fmla="*/ 4 h 339"/>
                <a:gd name="T14" fmla="*/ 0 w 400"/>
                <a:gd name="T15" fmla="*/ 4 h 339"/>
                <a:gd name="T16" fmla="*/ 0 w 400"/>
                <a:gd name="T17" fmla="*/ 4 h 339"/>
                <a:gd name="T18" fmla="*/ 0 w 400"/>
                <a:gd name="T19" fmla="*/ 4 h 339"/>
                <a:gd name="T20" fmla="*/ 0 w 400"/>
                <a:gd name="T21" fmla="*/ 4 h 339"/>
                <a:gd name="T22" fmla="*/ 0 w 400"/>
                <a:gd name="T23" fmla="*/ 5 h 339"/>
                <a:gd name="T24" fmla="*/ 0 w 400"/>
                <a:gd name="T25" fmla="*/ 5 h 339"/>
                <a:gd name="T26" fmla="*/ 0 w 400"/>
                <a:gd name="T27" fmla="*/ 5 h 339"/>
                <a:gd name="T28" fmla="*/ 0 w 400"/>
                <a:gd name="T29" fmla="*/ 5 h 339"/>
                <a:gd name="T30" fmla="*/ 0 w 400"/>
                <a:gd name="T31" fmla="*/ 5 h 339"/>
                <a:gd name="T32" fmla="*/ 1 w 400"/>
                <a:gd name="T33" fmla="*/ 5 h 339"/>
                <a:gd name="T34" fmla="*/ 1 w 400"/>
                <a:gd name="T35" fmla="*/ 5 h 339"/>
                <a:gd name="T36" fmla="*/ 1 w 400"/>
                <a:gd name="T37" fmla="*/ 5 h 339"/>
                <a:gd name="T38" fmla="*/ 1 w 400"/>
                <a:gd name="T39" fmla="*/ 4 h 339"/>
                <a:gd name="T40" fmla="*/ 0 w 400"/>
                <a:gd name="T41" fmla="*/ 4 h 339"/>
                <a:gd name="T42" fmla="*/ 0 w 400"/>
                <a:gd name="T43" fmla="*/ 4 h 339"/>
                <a:gd name="T44" fmla="*/ 0 w 400"/>
                <a:gd name="T45" fmla="*/ 4 h 339"/>
                <a:gd name="T46" fmla="*/ 0 w 400"/>
                <a:gd name="T47" fmla="*/ 4 h 339"/>
                <a:gd name="T48" fmla="*/ 0 w 400"/>
                <a:gd name="T49" fmla="*/ 4 h 339"/>
                <a:gd name="T50" fmla="*/ 0 w 400"/>
                <a:gd name="T51" fmla="*/ 4 h 339"/>
                <a:gd name="T52" fmla="*/ 0 w 400"/>
                <a:gd name="T53" fmla="*/ 4 h 339"/>
                <a:gd name="T54" fmla="*/ 0 w 400"/>
                <a:gd name="T55" fmla="*/ 4 h 339"/>
                <a:gd name="T56" fmla="*/ 0 w 400"/>
                <a:gd name="T57" fmla="*/ 3 h 339"/>
                <a:gd name="T58" fmla="*/ 0 w 400"/>
                <a:gd name="T59" fmla="*/ 3 h 339"/>
                <a:gd name="T60" fmla="*/ 0 w 400"/>
                <a:gd name="T61" fmla="*/ 3 h 339"/>
                <a:gd name="T62" fmla="*/ 0 w 400"/>
                <a:gd name="T63" fmla="*/ 2 h 339"/>
                <a:gd name="T64" fmla="*/ 0 w 400"/>
                <a:gd name="T65" fmla="*/ 2 h 339"/>
                <a:gd name="T66" fmla="*/ 0 w 400"/>
                <a:gd name="T67" fmla="*/ 1 h 339"/>
                <a:gd name="T68" fmla="*/ 0 w 400"/>
                <a:gd name="T69" fmla="*/ 1 h 339"/>
                <a:gd name="T70" fmla="*/ 0 w 400"/>
                <a:gd name="T71" fmla="*/ 1 h 339"/>
                <a:gd name="T72" fmla="*/ 0 w 400"/>
                <a:gd name="T73" fmla="*/ 0 h 339"/>
                <a:gd name="T74" fmla="*/ 0 w 400"/>
                <a:gd name="T75" fmla="*/ 0 h 339"/>
                <a:gd name="T76" fmla="*/ 0 w 400"/>
                <a:gd name="T77" fmla="*/ 0 h 339"/>
                <a:gd name="T78" fmla="*/ 0 w 400"/>
                <a:gd name="T79" fmla="*/ 0 h 339"/>
                <a:gd name="T80" fmla="*/ 0 w 400"/>
                <a:gd name="T81" fmla="*/ 0 h 339"/>
                <a:gd name="T82" fmla="*/ 0 w 400"/>
                <a:gd name="T83" fmla="*/ 0 h 339"/>
                <a:gd name="T84" fmla="*/ 0 w 400"/>
                <a:gd name="T85" fmla="*/ 0 h 339"/>
                <a:gd name="T86" fmla="*/ 0 w 400"/>
                <a:gd name="T87" fmla="*/ 0 h 3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0" h="339">
                  <a:moveTo>
                    <a:pt x="156" y="44"/>
                  </a:moveTo>
                  <a:lnTo>
                    <a:pt x="125" y="63"/>
                  </a:lnTo>
                  <a:lnTo>
                    <a:pt x="95" y="82"/>
                  </a:lnTo>
                  <a:lnTo>
                    <a:pt x="67" y="103"/>
                  </a:lnTo>
                  <a:lnTo>
                    <a:pt x="42" y="126"/>
                  </a:lnTo>
                  <a:lnTo>
                    <a:pt x="22" y="150"/>
                  </a:lnTo>
                  <a:lnTo>
                    <a:pt x="7" y="175"/>
                  </a:lnTo>
                  <a:lnTo>
                    <a:pt x="0" y="203"/>
                  </a:lnTo>
                  <a:lnTo>
                    <a:pt x="2" y="232"/>
                  </a:lnTo>
                  <a:lnTo>
                    <a:pt x="4" y="239"/>
                  </a:lnTo>
                  <a:lnTo>
                    <a:pt x="7" y="248"/>
                  </a:lnTo>
                  <a:lnTo>
                    <a:pt x="12" y="254"/>
                  </a:lnTo>
                  <a:lnTo>
                    <a:pt x="18" y="261"/>
                  </a:lnTo>
                  <a:lnTo>
                    <a:pt x="25" y="267"/>
                  </a:lnTo>
                  <a:lnTo>
                    <a:pt x="33" y="273"/>
                  </a:lnTo>
                  <a:lnTo>
                    <a:pt x="41" y="278"/>
                  </a:lnTo>
                  <a:lnTo>
                    <a:pt x="51" y="283"/>
                  </a:lnTo>
                  <a:lnTo>
                    <a:pt x="70" y="291"/>
                  </a:lnTo>
                  <a:lnTo>
                    <a:pt x="89" y="298"/>
                  </a:lnTo>
                  <a:lnTo>
                    <a:pt x="108" y="304"/>
                  </a:lnTo>
                  <a:lnTo>
                    <a:pt x="128" y="309"/>
                  </a:lnTo>
                  <a:lnTo>
                    <a:pt x="148" y="315"/>
                  </a:lnTo>
                  <a:lnTo>
                    <a:pt x="169" y="319"/>
                  </a:lnTo>
                  <a:lnTo>
                    <a:pt x="189" y="323"/>
                  </a:lnTo>
                  <a:lnTo>
                    <a:pt x="209" y="326"/>
                  </a:lnTo>
                  <a:lnTo>
                    <a:pt x="231" y="329"/>
                  </a:lnTo>
                  <a:lnTo>
                    <a:pt x="251" y="331"/>
                  </a:lnTo>
                  <a:lnTo>
                    <a:pt x="273" y="333"/>
                  </a:lnTo>
                  <a:lnTo>
                    <a:pt x="295" y="335"/>
                  </a:lnTo>
                  <a:lnTo>
                    <a:pt x="315" y="336"/>
                  </a:lnTo>
                  <a:lnTo>
                    <a:pt x="337" y="337"/>
                  </a:lnTo>
                  <a:lnTo>
                    <a:pt x="359" y="338"/>
                  </a:lnTo>
                  <a:lnTo>
                    <a:pt x="379" y="339"/>
                  </a:lnTo>
                  <a:lnTo>
                    <a:pt x="387" y="339"/>
                  </a:lnTo>
                  <a:lnTo>
                    <a:pt x="392" y="337"/>
                  </a:lnTo>
                  <a:lnTo>
                    <a:pt x="397" y="333"/>
                  </a:lnTo>
                  <a:lnTo>
                    <a:pt x="400" y="329"/>
                  </a:lnTo>
                  <a:lnTo>
                    <a:pt x="400" y="324"/>
                  </a:lnTo>
                  <a:lnTo>
                    <a:pt x="397" y="320"/>
                  </a:lnTo>
                  <a:lnTo>
                    <a:pt x="391" y="317"/>
                  </a:lnTo>
                  <a:lnTo>
                    <a:pt x="384" y="315"/>
                  </a:lnTo>
                  <a:lnTo>
                    <a:pt x="365" y="311"/>
                  </a:lnTo>
                  <a:lnTo>
                    <a:pt x="346" y="309"/>
                  </a:lnTo>
                  <a:lnTo>
                    <a:pt x="327" y="306"/>
                  </a:lnTo>
                  <a:lnTo>
                    <a:pt x="307" y="304"/>
                  </a:lnTo>
                  <a:lnTo>
                    <a:pt x="288" y="302"/>
                  </a:lnTo>
                  <a:lnTo>
                    <a:pt x="269" y="300"/>
                  </a:lnTo>
                  <a:lnTo>
                    <a:pt x="249" y="298"/>
                  </a:lnTo>
                  <a:lnTo>
                    <a:pt x="230" y="295"/>
                  </a:lnTo>
                  <a:lnTo>
                    <a:pt x="211" y="293"/>
                  </a:lnTo>
                  <a:lnTo>
                    <a:pt x="192" y="290"/>
                  </a:lnTo>
                  <a:lnTo>
                    <a:pt x="173" y="286"/>
                  </a:lnTo>
                  <a:lnTo>
                    <a:pt x="154" y="283"/>
                  </a:lnTo>
                  <a:lnTo>
                    <a:pt x="137" y="277"/>
                  </a:lnTo>
                  <a:lnTo>
                    <a:pt x="118" y="272"/>
                  </a:lnTo>
                  <a:lnTo>
                    <a:pt x="100" y="267"/>
                  </a:lnTo>
                  <a:lnTo>
                    <a:pt x="83" y="260"/>
                  </a:lnTo>
                  <a:lnTo>
                    <a:pt x="68" y="253"/>
                  </a:lnTo>
                  <a:lnTo>
                    <a:pt x="57" y="243"/>
                  </a:lnTo>
                  <a:lnTo>
                    <a:pt x="48" y="233"/>
                  </a:lnTo>
                  <a:lnTo>
                    <a:pt x="44" y="221"/>
                  </a:lnTo>
                  <a:lnTo>
                    <a:pt x="42" y="208"/>
                  </a:lnTo>
                  <a:lnTo>
                    <a:pt x="44" y="194"/>
                  </a:lnTo>
                  <a:lnTo>
                    <a:pt x="48" y="180"/>
                  </a:lnTo>
                  <a:lnTo>
                    <a:pt x="54" y="168"/>
                  </a:lnTo>
                  <a:lnTo>
                    <a:pt x="64" y="153"/>
                  </a:lnTo>
                  <a:lnTo>
                    <a:pt x="76" y="137"/>
                  </a:lnTo>
                  <a:lnTo>
                    <a:pt x="89" y="124"/>
                  </a:lnTo>
                  <a:lnTo>
                    <a:pt x="103" y="111"/>
                  </a:lnTo>
                  <a:lnTo>
                    <a:pt x="118" y="99"/>
                  </a:lnTo>
                  <a:lnTo>
                    <a:pt x="134" y="87"/>
                  </a:lnTo>
                  <a:lnTo>
                    <a:pt x="153" y="74"/>
                  </a:lnTo>
                  <a:lnTo>
                    <a:pt x="172" y="62"/>
                  </a:lnTo>
                  <a:lnTo>
                    <a:pt x="190" y="52"/>
                  </a:lnTo>
                  <a:lnTo>
                    <a:pt x="215" y="42"/>
                  </a:lnTo>
                  <a:lnTo>
                    <a:pt x="243" y="34"/>
                  </a:lnTo>
                  <a:lnTo>
                    <a:pt x="270" y="26"/>
                  </a:lnTo>
                  <a:lnTo>
                    <a:pt x="295" y="19"/>
                  </a:lnTo>
                  <a:lnTo>
                    <a:pt x="315" y="13"/>
                  </a:lnTo>
                  <a:lnTo>
                    <a:pt x="328" y="6"/>
                  </a:lnTo>
                  <a:lnTo>
                    <a:pt x="333" y="2"/>
                  </a:lnTo>
                  <a:lnTo>
                    <a:pt x="318" y="0"/>
                  </a:lnTo>
                  <a:lnTo>
                    <a:pt x="298" y="1"/>
                  </a:lnTo>
                  <a:lnTo>
                    <a:pt x="275" y="4"/>
                  </a:lnTo>
                  <a:lnTo>
                    <a:pt x="250" y="9"/>
                  </a:lnTo>
                  <a:lnTo>
                    <a:pt x="224" y="17"/>
                  </a:lnTo>
                  <a:lnTo>
                    <a:pt x="199" y="25"/>
                  </a:lnTo>
                  <a:lnTo>
                    <a:pt x="176" y="34"/>
                  </a:lnTo>
                  <a:lnTo>
                    <a:pt x="156" y="44"/>
                  </a:lnTo>
                  <a:close/>
                </a:path>
              </a:pathLst>
            </a:custGeom>
            <a:solidFill>
              <a:srgbClr val="C9E8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49" name="Freeform 92">
              <a:extLst>
                <a:ext uri="{FF2B5EF4-FFF2-40B4-BE49-F238E27FC236}">
                  <a16:creationId xmlns:a16="http://schemas.microsoft.com/office/drawing/2014/main" id="{87C30CE3-162D-CD4D-9C1A-80D7C9307D5C}"/>
                </a:ext>
              </a:extLst>
            </p:cNvPr>
            <p:cNvSpPr>
              <a:spLocks/>
            </p:cNvSpPr>
            <p:nvPr/>
          </p:nvSpPr>
          <p:spPr bwMode="auto">
            <a:xfrm>
              <a:off x="5007" y="272"/>
              <a:ext cx="117" cy="113"/>
            </a:xfrm>
            <a:custGeom>
              <a:avLst/>
              <a:gdLst>
                <a:gd name="T0" fmla="*/ 0 w 351"/>
                <a:gd name="T1" fmla="*/ 2 h 226"/>
                <a:gd name="T2" fmla="*/ 0 w 351"/>
                <a:gd name="T3" fmla="*/ 2 h 226"/>
                <a:gd name="T4" fmla="*/ 0 w 351"/>
                <a:gd name="T5" fmla="*/ 2 h 226"/>
                <a:gd name="T6" fmla="*/ 0 w 351"/>
                <a:gd name="T7" fmla="*/ 2 h 226"/>
                <a:gd name="T8" fmla="*/ 0 w 351"/>
                <a:gd name="T9" fmla="*/ 2 h 226"/>
                <a:gd name="T10" fmla="*/ 0 w 351"/>
                <a:gd name="T11" fmla="*/ 3 h 226"/>
                <a:gd name="T12" fmla="*/ 0 w 351"/>
                <a:gd name="T13" fmla="*/ 3 h 226"/>
                <a:gd name="T14" fmla="*/ 0 w 351"/>
                <a:gd name="T15" fmla="*/ 3 h 226"/>
                <a:gd name="T16" fmla="*/ 0 w 351"/>
                <a:gd name="T17" fmla="*/ 3 h 226"/>
                <a:gd name="T18" fmla="*/ 0 w 351"/>
                <a:gd name="T19" fmla="*/ 3 h 226"/>
                <a:gd name="T20" fmla="*/ 0 w 351"/>
                <a:gd name="T21" fmla="*/ 3 h 226"/>
                <a:gd name="T22" fmla="*/ 0 w 351"/>
                <a:gd name="T23" fmla="*/ 4 h 226"/>
                <a:gd name="T24" fmla="*/ 0 w 351"/>
                <a:gd name="T25" fmla="*/ 4 h 226"/>
                <a:gd name="T26" fmla="*/ 0 w 351"/>
                <a:gd name="T27" fmla="*/ 4 h 226"/>
                <a:gd name="T28" fmla="*/ 0 w 351"/>
                <a:gd name="T29" fmla="*/ 4 h 226"/>
                <a:gd name="T30" fmla="*/ 0 w 351"/>
                <a:gd name="T31" fmla="*/ 4 h 226"/>
                <a:gd name="T32" fmla="*/ 0 w 351"/>
                <a:gd name="T33" fmla="*/ 4 h 226"/>
                <a:gd name="T34" fmla="*/ 0 w 351"/>
                <a:gd name="T35" fmla="*/ 4 h 226"/>
                <a:gd name="T36" fmla="*/ 0 w 351"/>
                <a:gd name="T37" fmla="*/ 4 h 226"/>
                <a:gd name="T38" fmla="*/ 0 w 351"/>
                <a:gd name="T39" fmla="*/ 4 h 226"/>
                <a:gd name="T40" fmla="*/ 0 w 351"/>
                <a:gd name="T41" fmla="*/ 4 h 226"/>
                <a:gd name="T42" fmla="*/ 0 w 351"/>
                <a:gd name="T43" fmla="*/ 4 h 226"/>
                <a:gd name="T44" fmla="*/ 0 w 351"/>
                <a:gd name="T45" fmla="*/ 3 h 226"/>
                <a:gd name="T46" fmla="*/ 0 w 351"/>
                <a:gd name="T47" fmla="*/ 3 h 226"/>
                <a:gd name="T48" fmla="*/ 0 w 351"/>
                <a:gd name="T49" fmla="*/ 3 h 226"/>
                <a:gd name="T50" fmla="*/ 0 w 351"/>
                <a:gd name="T51" fmla="*/ 2 h 226"/>
                <a:gd name="T52" fmla="*/ 0 w 351"/>
                <a:gd name="T53" fmla="*/ 2 h 226"/>
                <a:gd name="T54" fmla="*/ 0 w 351"/>
                <a:gd name="T55" fmla="*/ 2 h 226"/>
                <a:gd name="T56" fmla="*/ 0 w 351"/>
                <a:gd name="T57" fmla="*/ 1 h 226"/>
                <a:gd name="T58" fmla="*/ 0 w 351"/>
                <a:gd name="T59" fmla="*/ 1 h 226"/>
                <a:gd name="T60" fmla="*/ 0 w 351"/>
                <a:gd name="T61" fmla="*/ 1 h 226"/>
                <a:gd name="T62" fmla="*/ 0 w 351"/>
                <a:gd name="T63" fmla="*/ 1 h 226"/>
                <a:gd name="T64" fmla="*/ 0 w 351"/>
                <a:gd name="T65" fmla="*/ 1 h 226"/>
                <a:gd name="T66" fmla="*/ 0 w 351"/>
                <a:gd name="T67" fmla="*/ 1 h 226"/>
                <a:gd name="T68" fmla="*/ 0 w 351"/>
                <a:gd name="T69" fmla="*/ 1 h 226"/>
                <a:gd name="T70" fmla="*/ 0 w 351"/>
                <a:gd name="T71" fmla="*/ 1 h 226"/>
                <a:gd name="T72" fmla="*/ 0 w 351"/>
                <a:gd name="T73" fmla="*/ 1 h 226"/>
                <a:gd name="T74" fmla="*/ 0 w 351"/>
                <a:gd name="T75" fmla="*/ 1 h 226"/>
                <a:gd name="T76" fmla="*/ 0 w 351"/>
                <a:gd name="T77" fmla="*/ 1 h 226"/>
                <a:gd name="T78" fmla="*/ 0 w 351"/>
                <a:gd name="T79" fmla="*/ 0 h 226"/>
                <a:gd name="T80" fmla="*/ 0 w 351"/>
                <a:gd name="T81" fmla="*/ 0 h 226"/>
                <a:gd name="T82" fmla="*/ 0 w 351"/>
                <a:gd name="T83" fmla="*/ 0 h 226"/>
                <a:gd name="T84" fmla="*/ 0 w 351"/>
                <a:gd name="T85" fmla="*/ 0 h 226"/>
                <a:gd name="T86" fmla="*/ 0 w 351"/>
                <a:gd name="T87" fmla="*/ 1 h 226"/>
                <a:gd name="T88" fmla="*/ 0 w 351"/>
                <a:gd name="T89" fmla="*/ 1 h 226"/>
                <a:gd name="T90" fmla="*/ 0 w 351"/>
                <a:gd name="T91" fmla="*/ 1 h 226"/>
                <a:gd name="T92" fmla="*/ 0 w 351"/>
                <a:gd name="T93" fmla="*/ 1 h 226"/>
                <a:gd name="T94" fmla="*/ 0 w 351"/>
                <a:gd name="T95" fmla="*/ 1 h 226"/>
                <a:gd name="T96" fmla="*/ 0 w 351"/>
                <a:gd name="T97" fmla="*/ 1 h 226"/>
                <a:gd name="T98" fmla="*/ 0 w 351"/>
                <a:gd name="T99" fmla="*/ 1 h 226"/>
                <a:gd name="T100" fmla="*/ 0 w 351"/>
                <a:gd name="T101" fmla="*/ 1 h 226"/>
                <a:gd name="T102" fmla="*/ 0 w 351"/>
                <a:gd name="T103" fmla="*/ 1 h 226"/>
                <a:gd name="T104" fmla="*/ 0 w 351"/>
                <a:gd name="T105" fmla="*/ 1 h 226"/>
                <a:gd name="T106" fmla="*/ 0 w 351"/>
                <a:gd name="T107" fmla="*/ 1 h 226"/>
                <a:gd name="T108" fmla="*/ 0 w 351"/>
                <a:gd name="T109" fmla="*/ 1 h 226"/>
                <a:gd name="T110" fmla="*/ 0 w 351"/>
                <a:gd name="T111" fmla="*/ 1 h 226"/>
                <a:gd name="T112" fmla="*/ 0 w 351"/>
                <a:gd name="T113" fmla="*/ 1 h 226"/>
                <a:gd name="T114" fmla="*/ 0 w 351"/>
                <a:gd name="T115" fmla="*/ 1 h 226"/>
                <a:gd name="T116" fmla="*/ 0 w 351"/>
                <a:gd name="T117" fmla="*/ 1 h 226"/>
                <a:gd name="T118" fmla="*/ 0 w 351"/>
                <a:gd name="T119" fmla="*/ 1 h 226"/>
                <a:gd name="T120" fmla="*/ 0 w 351"/>
                <a:gd name="T121" fmla="*/ 2 h 2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1" h="226">
                  <a:moveTo>
                    <a:pt x="291" y="69"/>
                  </a:moveTo>
                  <a:lnTo>
                    <a:pt x="307" y="81"/>
                  </a:lnTo>
                  <a:lnTo>
                    <a:pt x="317" y="96"/>
                  </a:lnTo>
                  <a:lnTo>
                    <a:pt x="322" y="111"/>
                  </a:lnTo>
                  <a:lnTo>
                    <a:pt x="322" y="128"/>
                  </a:lnTo>
                  <a:lnTo>
                    <a:pt x="319" y="141"/>
                  </a:lnTo>
                  <a:lnTo>
                    <a:pt x="313" y="152"/>
                  </a:lnTo>
                  <a:lnTo>
                    <a:pt x="303" y="164"/>
                  </a:lnTo>
                  <a:lnTo>
                    <a:pt x="293" y="173"/>
                  </a:lnTo>
                  <a:lnTo>
                    <a:pt x="279" y="183"/>
                  </a:lnTo>
                  <a:lnTo>
                    <a:pt x="266" y="192"/>
                  </a:lnTo>
                  <a:lnTo>
                    <a:pt x="253" y="201"/>
                  </a:lnTo>
                  <a:lnTo>
                    <a:pt x="240" y="210"/>
                  </a:lnTo>
                  <a:lnTo>
                    <a:pt x="237" y="213"/>
                  </a:lnTo>
                  <a:lnTo>
                    <a:pt x="237" y="216"/>
                  </a:lnTo>
                  <a:lnTo>
                    <a:pt x="237" y="219"/>
                  </a:lnTo>
                  <a:lnTo>
                    <a:pt x="240" y="222"/>
                  </a:lnTo>
                  <a:lnTo>
                    <a:pt x="245" y="225"/>
                  </a:lnTo>
                  <a:lnTo>
                    <a:pt x="250" y="226"/>
                  </a:lnTo>
                  <a:lnTo>
                    <a:pt x="255" y="225"/>
                  </a:lnTo>
                  <a:lnTo>
                    <a:pt x="259" y="222"/>
                  </a:lnTo>
                  <a:lnTo>
                    <a:pt x="288" y="209"/>
                  </a:lnTo>
                  <a:lnTo>
                    <a:pt x="313" y="192"/>
                  </a:lnTo>
                  <a:lnTo>
                    <a:pt x="332" y="172"/>
                  </a:lnTo>
                  <a:lnTo>
                    <a:pt x="345" y="149"/>
                  </a:lnTo>
                  <a:lnTo>
                    <a:pt x="351" y="127"/>
                  </a:lnTo>
                  <a:lnTo>
                    <a:pt x="348" y="103"/>
                  </a:lnTo>
                  <a:lnTo>
                    <a:pt x="336" y="81"/>
                  </a:lnTo>
                  <a:lnTo>
                    <a:pt x="313" y="62"/>
                  </a:lnTo>
                  <a:lnTo>
                    <a:pt x="295" y="51"/>
                  </a:lnTo>
                  <a:lnTo>
                    <a:pt x="275" y="43"/>
                  </a:lnTo>
                  <a:lnTo>
                    <a:pt x="253" y="35"/>
                  </a:lnTo>
                  <a:lnTo>
                    <a:pt x="229" y="28"/>
                  </a:lnTo>
                  <a:lnTo>
                    <a:pt x="204" y="20"/>
                  </a:lnTo>
                  <a:lnTo>
                    <a:pt x="179" y="15"/>
                  </a:lnTo>
                  <a:lnTo>
                    <a:pt x="153" y="11"/>
                  </a:lnTo>
                  <a:lnTo>
                    <a:pt x="128" y="7"/>
                  </a:lnTo>
                  <a:lnTo>
                    <a:pt x="104" y="4"/>
                  </a:lnTo>
                  <a:lnTo>
                    <a:pt x="82" y="2"/>
                  </a:lnTo>
                  <a:lnTo>
                    <a:pt x="60" y="0"/>
                  </a:lnTo>
                  <a:lnTo>
                    <a:pt x="43" y="0"/>
                  </a:lnTo>
                  <a:lnTo>
                    <a:pt x="27" y="0"/>
                  </a:lnTo>
                  <a:lnTo>
                    <a:pt x="14" y="0"/>
                  </a:lnTo>
                  <a:lnTo>
                    <a:pt x="5" y="2"/>
                  </a:lnTo>
                  <a:lnTo>
                    <a:pt x="0" y="4"/>
                  </a:lnTo>
                  <a:lnTo>
                    <a:pt x="15" y="6"/>
                  </a:lnTo>
                  <a:lnTo>
                    <a:pt x="30" y="7"/>
                  </a:lnTo>
                  <a:lnTo>
                    <a:pt x="47" y="9"/>
                  </a:lnTo>
                  <a:lnTo>
                    <a:pt x="64" y="11"/>
                  </a:lnTo>
                  <a:lnTo>
                    <a:pt x="82" y="14"/>
                  </a:lnTo>
                  <a:lnTo>
                    <a:pt x="102" y="16"/>
                  </a:lnTo>
                  <a:lnTo>
                    <a:pt x="121" y="19"/>
                  </a:lnTo>
                  <a:lnTo>
                    <a:pt x="141" y="23"/>
                  </a:lnTo>
                  <a:lnTo>
                    <a:pt x="160" y="27"/>
                  </a:lnTo>
                  <a:lnTo>
                    <a:pt x="181" y="31"/>
                  </a:lnTo>
                  <a:lnTo>
                    <a:pt x="201" y="35"/>
                  </a:lnTo>
                  <a:lnTo>
                    <a:pt x="220" y="40"/>
                  </a:lnTo>
                  <a:lnTo>
                    <a:pt x="239" y="46"/>
                  </a:lnTo>
                  <a:lnTo>
                    <a:pt x="258" y="53"/>
                  </a:lnTo>
                  <a:lnTo>
                    <a:pt x="275" y="61"/>
                  </a:lnTo>
                  <a:lnTo>
                    <a:pt x="291" y="69"/>
                  </a:lnTo>
                  <a:close/>
                </a:path>
              </a:pathLst>
            </a:custGeom>
            <a:solidFill>
              <a:srgbClr val="C9E8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50" name="Freeform 93">
              <a:extLst>
                <a:ext uri="{FF2B5EF4-FFF2-40B4-BE49-F238E27FC236}">
                  <a16:creationId xmlns:a16="http://schemas.microsoft.com/office/drawing/2014/main" id="{0C797A02-92B0-854A-ADF5-34DAD321762C}"/>
                </a:ext>
              </a:extLst>
            </p:cNvPr>
            <p:cNvSpPr>
              <a:spLocks/>
            </p:cNvSpPr>
            <p:nvPr/>
          </p:nvSpPr>
          <p:spPr bwMode="auto">
            <a:xfrm>
              <a:off x="4769" y="324"/>
              <a:ext cx="48" cy="107"/>
            </a:xfrm>
            <a:custGeom>
              <a:avLst/>
              <a:gdLst>
                <a:gd name="T0" fmla="*/ 0 w 142"/>
                <a:gd name="T1" fmla="*/ 2 h 213"/>
                <a:gd name="T2" fmla="*/ 0 w 142"/>
                <a:gd name="T3" fmla="*/ 3 h 213"/>
                <a:gd name="T4" fmla="*/ 0 w 142"/>
                <a:gd name="T5" fmla="*/ 3 h 213"/>
                <a:gd name="T6" fmla="*/ 0 w 142"/>
                <a:gd name="T7" fmla="*/ 3 h 213"/>
                <a:gd name="T8" fmla="*/ 0 w 142"/>
                <a:gd name="T9" fmla="*/ 3 h 213"/>
                <a:gd name="T10" fmla="*/ 0 w 142"/>
                <a:gd name="T11" fmla="*/ 3 h 213"/>
                <a:gd name="T12" fmla="*/ 0 w 142"/>
                <a:gd name="T13" fmla="*/ 4 h 213"/>
                <a:gd name="T14" fmla="*/ 0 w 142"/>
                <a:gd name="T15" fmla="*/ 4 h 213"/>
                <a:gd name="T16" fmla="*/ 0 w 142"/>
                <a:gd name="T17" fmla="*/ 4 h 213"/>
                <a:gd name="T18" fmla="*/ 0 w 142"/>
                <a:gd name="T19" fmla="*/ 4 h 213"/>
                <a:gd name="T20" fmla="*/ 0 w 142"/>
                <a:gd name="T21" fmla="*/ 4 h 213"/>
                <a:gd name="T22" fmla="*/ 0 w 142"/>
                <a:gd name="T23" fmla="*/ 4 h 213"/>
                <a:gd name="T24" fmla="*/ 0 w 142"/>
                <a:gd name="T25" fmla="*/ 4 h 213"/>
                <a:gd name="T26" fmla="*/ 0 w 142"/>
                <a:gd name="T27" fmla="*/ 4 h 213"/>
                <a:gd name="T28" fmla="*/ 0 w 142"/>
                <a:gd name="T29" fmla="*/ 4 h 213"/>
                <a:gd name="T30" fmla="*/ 0 w 142"/>
                <a:gd name="T31" fmla="*/ 3 h 213"/>
                <a:gd name="T32" fmla="*/ 0 w 142"/>
                <a:gd name="T33" fmla="*/ 3 h 213"/>
                <a:gd name="T34" fmla="*/ 0 w 142"/>
                <a:gd name="T35" fmla="*/ 3 h 213"/>
                <a:gd name="T36" fmla="*/ 0 w 142"/>
                <a:gd name="T37" fmla="*/ 3 h 213"/>
                <a:gd name="T38" fmla="*/ 0 w 142"/>
                <a:gd name="T39" fmla="*/ 3 h 213"/>
                <a:gd name="T40" fmla="*/ 0 w 142"/>
                <a:gd name="T41" fmla="*/ 3 h 213"/>
                <a:gd name="T42" fmla="*/ 0 w 142"/>
                <a:gd name="T43" fmla="*/ 3 h 213"/>
                <a:gd name="T44" fmla="*/ 0 w 142"/>
                <a:gd name="T45" fmla="*/ 2 h 213"/>
                <a:gd name="T46" fmla="*/ 0 w 142"/>
                <a:gd name="T47" fmla="*/ 2 h 213"/>
                <a:gd name="T48" fmla="*/ 0 w 142"/>
                <a:gd name="T49" fmla="*/ 2 h 213"/>
                <a:gd name="T50" fmla="*/ 0 w 142"/>
                <a:gd name="T51" fmla="*/ 2 h 213"/>
                <a:gd name="T52" fmla="*/ 0 w 142"/>
                <a:gd name="T53" fmla="*/ 1 h 213"/>
                <a:gd name="T54" fmla="*/ 0 w 142"/>
                <a:gd name="T55" fmla="*/ 1 h 213"/>
                <a:gd name="T56" fmla="*/ 0 w 142"/>
                <a:gd name="T57" fmla="*/ 1 h 213"/>
                <a:gd name="T58" fmla="*/ 0 w 142"/>
                <a:gd name="T59" fmla="*/ 1 h 213"/>
                <a:gd name="T60" fmla="*/ 0 w 142"/>
                <a:gd name="T61" fmla="*/ 1 h 213"/>
                <a:gd name="T62" fmla="*/ 0 w 142"/>
                <a:gd name="T63" fmla="*/ 1 h 213"/>
                <a:gd name="T64" fmla="*/ 0 w 142"/>
                <a:gd name="T65" fmla="*/ 1 h 213"/>
                <a:gd name="T66" fmla="*/ 0 w 142"/>
                <a:gd name="T67" fmla="*/ 0 h 213"/>
                <a:gd name="T68" fmla="*/ 0 w 142"/>
                <a:gd name="T69" fmla="*/ 1 h 213"/>
                <a:gd name="T70" fmla="*/ 0 w 142"/>
                <a:gd name="T71" fmla="*/ 1 h 213"/>
                <a:gd name="T72" fmla="*/ 0 w 142"/>
                <a:gd name="T73" fmla="*/ 1 h 213"/>
                <a:gd name="T74" fmla="*/ 0 w 142"/>
                <a:gd name="T75" fmla="*/ 1 h 213"/>
                <a:gd name="T76" fmla="*/ 0 w 142"/>
                <a:gd name="T77" fmla="*/ 2 h 213"/>
                <a:gd name="T78" fmla="*/ 0 w 142"/>
                <a:gd name="T79" fmla="*/ 2 h 213"/>
                <a:gd name="T80" fmla="*/ 0 w 142"/>
                <a:gd name="T81" fmla="*/ 2 h 21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2" h="213">
                  <a:moveTo>
                    <a:pt x="0" y="116"/>
                  </a:moveTo>
                  <a:lnTo>
                    <a:pt x="0" y="134"/>
                  </a:lnTo>
                  <a:lnTo>
                    <a:pt x="6" y="150"/>
                  </a:lnTo>
                  <a:lnTo>
                    <a:pt x="16" y="166"/>
                  </a:lnTo>
                  <a:lnTo>
                    <a:pt x="30" y="179"/>
                  </a:lnTo>
                  <a:lnTo>
                    <a:pt x="48" y="191"/>
                  </a:lnTo>
                  <a:lnTo>
                    <a:pt x="68" y="201"/>
                  </a:lnTo>
                  <a:lnTo>
                    <a:pt x="91" y="208"/>
                  </a:lnTo>
                  <a:lnTo>
                    <a:pt x="115" y="212"/>
                  </a:lnTo>
                  <a:lnTo>
                    <a:pt x="122" y="213"/>
                  </a:lnTo>
                  <a:lnTo>
                    <a:pt x="129" y="211"/>
                  </a:lnTo>
                  <a:lnTo>
                    <a:pt x="135" y="208"/>
                  </a:lnTo>
                  <a:lnTo>
                    <a:pt x="138" y="204"/>
                  </a:lnTo>
                  <a:lnTo>
                    <a:pt x="138" y="199"/>
                  </a:lnTo>
                  <a:lnTo>
                    <a:pt x="137" y="194"/>
                  </a:lnTo>
                  <a:lnTo>
                    <a:pt x="132" y="190"/>
                  </a:lnTo>
                  <a:lnTo>
                    <a:pt x="125" y="188"/>
                  </a:lnTo>
                  <a:lnTo>
                    <a:pt x="102" y="181"/>
                  </a:lnTo>
                  <a:lnTo>
                    <a:pt x="80" y="173"/>
                  </a:lnTo>
                  <a:lnTo>
                    <a:pt x="62" y="162"/>
                  </a:lnTo>
                  <a:lnTo>
                    <a:pt x="49" y="149"/>
                  </a:lnTo>
                  <a:lnTo>
                    <a:pt x="41" y="134"/>
                  </a:lnTo>
                  <a:lnTo>
                    <a:pt x="36" y="117"/>
                  </a:lnTo>
                  <a:lnTo>
                    <a:pt x="36" y="100"/>
                  </a:lnTo>
                  <a:lnTo>
                    <a:pt x="44" y="81"/>
                  </a:lnTo>
                  <a:lnTo>
                    <a:pt x="52" y="68"/>
                  </a:lnTo>
                  <a:lnTo>
                    <a:pt x="64" y="56"/>
                  </a:lnTo>
                  <a:lnTo>
                    <a:pt x="77" y="44"/>
                  </a:lnTo>
                  <a:lnTo>
                    <a:pt x="91" y="34"/>
                  </a:lnTo>
                  <a:lnTo>
                    <a:pt x="105" y="25"/>
                  </a:lnTo>
                  <a:lnTo>
                    <a:pt x="119" y="16"/>
                  </a:lnTo>
                  <a:lnTo>
                    <a:pt x="132" y="8"/>
                  </a:lnTo>
                  <a:lnTo>
                    <a:pt x="142" y="1"/>
                  </a:lnTo>
                  <a:lnTo>
                    <a:pt x="132" y="0"/>
                  </a:lnTo>
                  <a:lnTo>
                    <a:pt x="116" y="5"/>
                  </a:lnTo>
                  <a:lnTo>
                    <a:pt x="94" y="16"/>
                  </a:lnTo>
                  <a:lnTo>
                    <a:pt x="70" y="32"/>
                  </a:lnTo>
                  <a:lnTo>
                    <a:pt x="46" y="51"/>
                  </a:lnTo>
                  <a:lnTo>
                    <a:pt x="25" y="72"/>
                  </a:lnTo>
                  <a:lnTo>
                    <a:pt x="9" y="95"/>
                  </a:lnTo>
                  <a:lnTo>
                    <a:pt x="0" y="116"/>
                  </a:lnTo>
                  <a:close/>
                </a:path>
              </a:pathLst>
            </a:custGeom>
            <a:solidFill>
              <a:srgbClr val="C9E8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51" name="Freeform 94">
              <a:extLst>
                <a:ext uri="{FF2B5EF4-FFF2-40B4-BE49-F238E27FC236}">
                  <a16:creationId xmlns:a16="http://schemas.microsoft.com/office/drawing/2014/main" id="{34C534AB-F22B-4A41-9360-94568C2BC57B}"/>
                </a:ext>
              </a:extLst>
            </p:cNvPr>
            <p:cNvSpPr>
              <a:spLocks/>
            </p:cNvSpPr>
            <p:nvPr/>
          </p:nvSpPr>
          <p:spPr bwMode="auto">
            <a:xfrm>
              <a:off x="5104" y="264"/>
              <a:ext cx="101" cy="139"/>
            </a:xfrm>
            <a:custGeom>
              <a:avLst/>
              <a:gdLst>
                <a:gd name="T0" fmla="*/ 0 w 305"/>
                <a:gd name="T1" fmla="*/ 1 h 279"/>
                <a:gd name="T2" fmla="*/ 0 w 305"/>
                <a:gd name="T3" fmla="*/ 2 h 279"/>
                <a:gd name="T4" fmla="*/ 0 w 305"/>
                <a:gd name="T5" fmla="*/ 2 h 279"/>
                <a:gd name="T6" fmla="*/ 0 w 305"/>
                <a:gd name="T7" fmla="*/ 2 h 279"/>
                <a:gd name="T8" fmla="*/ 0 w 305"/>
                <a:gd name="T9" fmla="*/ 2 h 279"/>
                <a:gd name="T10" fmla="*/ 0 w 305"/>
                <a:gd name="T11" fmla="*/ 3 h 279"/>
                <a:gd name="T12" fmla="*/ 0 w 305"/>
                <a:gd name="T13" fmla="*/ 3 h 279"/>
                <a:gd name="T14" fmla="*/ 0 w 305"/>
                <a:gd name="T15" fmla="*/ 3 h 279"/>
                <a:gd name="T16" fmla="*/ 0 w 305"/>
                <a:gd name="T17" fmla="*/ 3 h 279"/>
                <a:gd name="T18" fmla="*/ 0 w 305"/>
                <a:gd name="T19" fmla="*/ 4 h 279"/>
                <a:gd name="T20" fmla="*/ 0 w 305"/>
                <a:gd name="T21" fmla="*/ 4 h 279"/>
                <a:gd name="T22" fmla="*/ 0 w 305"/>
                <a:gd name="T23" fmla="*/ 4 h 279"/>
                <a:gd name="T24" fmla="*/ 0 w 305"/>
                <a:gd name="T25" fmla="*/ 4 h 279"/>
                <a:gd name="T26" fmla="*/ 0 w 305"/>
                <a:gd name="T27" fmla="*/ 4 h 279"/>
                <a:gd name="T28" fmla="*/ 0 w 305"/>
                <a:gd name="T29" fmla="*/ 4 h 279"/>
                <a:gd name="T30" fmla="*/ 0 w 305"/>
                <a:gd name="T31" fmla="*/ 3 h 279"/>
                <a:gd name="T32" fmla="*/ 0 w 305"/>
                <a:gd name="T33" fmla="*/ 3 h 279"/>
                <a:gd name="T34" fmla="*/ 0 w 305"/>
                <a:gd name="T35" fmla="*/ 3 h 279"/>
                <a:gd name="T36" fmla="*/ 0 w 305"/>
                <a:gd name="T37" fmla="*/ 2 h 279"/>
                <a:gd name="T38" fmla="*/ 0 w 305"/>
                <a:gd name="T39" fmla="*/ 2 h 279"/>
                <a:gd name="T40" fmla="*/ 0 w 305"/>
                <a:gd name="T41" fmla="*/ 1 h 279"/>
                <a:gd name="T42" fmla="*/ 0 w 305"/>
                <a:gd name="T43" fmla="*/ 1 h 279"/>
                <a:gd name="T44" fmla="*/ 0 w 305"/>
                <a:gd name="T45" fmla="*/ 1 h 279"/>
                <a:gd name="T46" fmla="*/ 0 w 305"/>
                <a:gd name="T47" fmla="*/ 0 h 279"/>
                <a:gd name="T48" fmla="*/ 0 w 305"/>
                <a:gd name="T49" fmla="*/ 0 h 279"/>
                <a:gd name="T50" fmla="*/ 0 w 305"/>
                <a:gd name="T51" fmla="*/ 0 h 279"/>
                <a:gd name="T52" fmla="*/ 0 w 305"/>
                <a:gd name="T53" fmla="*/ 0 h 279"/>
                <a:gd name="T54" fmla="*/ 0 w 305"/>
                <a:gd name="T55" fmla="*/ 0 h 279"/>
                <a:gd name="T56" fmla="*/ 0 w 305"/>
                <a:gd name="T57" fmla="*/ 0 h 279"/>
                <a:gd name="T58" fmla="*/ 0 w 305"/>
                <a:gd name="T59" fmla="*/ 0 h 279"/>
                <a:gd name="T60" fmla="*/ 0 w 305"/>
                <a:gd name="T61" fmla="*/ 0 h 279"/>
                <a:gd name="T62" fmla="*/ 0 w 305"/>
                <a:gd name="T63" fmla="*/ 0 h 279"/>
                <a:gd name="T64" fmla="*/ 0 w 305"/>
                <a:gd name="T65" fmla="*/ 0 h 279"/>
                <a:gd name="T66" fmla="*/ 0 w 305"/>
                <a:gd name="T67" fmla="*/ 0 h 279"/>
                <a:gd name="T68" fmla="*/ 0 w 305"/>
                <a:gd name="T69" fmla="*/ 0 h 279"/>
                <a:gd name="T70" fmla="*/ 0 w 305"/>
                <a:gd name="T71" fmla="*/ 0 h 279"/>
                <a:gd name="T72" fmla="*/ 0 w 305"/>
                <a:gd name="T73" fmla="*/ 1 h 279"/>
                <a:gd name="T74" fmla="*/ 0 w 305"/>
                <a:gd name="T75" fmla="*/ 1 h 2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5" h="279">
                  <a:moveTo>
                    <a:pt x="247" y="104"/>
                  </a:moveTo>
                  <a:lnTo>
                    <a:pt x="257" y="112"/>
                  </a:lnTo>
                  <a:lnTo>
                    <a:pt x="266" y="120"/>
                  </a:lnTo>
                  <a:lnTo>
                    <a:pt x="271" y="129"/>
                  </a:lnTo>
                  <a:lnTo>
                    <a:pt x="277" y="138"/>
                  </a:lnTo>
                  <a:lnTo>
                    <a:pt x="279" y="148"/>
                  </a:lnTo>
                  <a:lnTo>
                    <a:pt x="279" y="158"/>
                  </a:lnTo>
                  <a:lnTo>
                    <a:pt x="274" y="168"/>
                  </a:lnTo>
                  <a:lnTo>
                    <a:pt x="268" y="178"/>
                  </a:lnTo>
                  <a:lnTo>
                    <a:pt x="258" y="188"/>
                  </a:lnTo>
                  <a:lnTo>
                    <a:pt x="247" y="197"/>
                  </a:lnTo>
                  <a:lnTo>
                    <a:pt x="234" y="205"/>
                  </a:lnTo>
                  <a:lnTo>
                    <a:pt x="219" y="214"/>
                  </a:lnTo>
                  <a:lnTo>
                    <a:pt x="206" y="221"/>
                  </a:lnTo>
                  <a:lnTo>
                    <a:pt x="191" y="229"/>
                  </a:lnTo>
                  <a:lnTo>
                    <a:pt x="177" y="237"/>
                  </a:lnTo>
                  <a:lnTo>
                    <a:pt x="164" y="247"/>
                  </a:lnTo>
                  <a:lnTo>
                    <a:pt x="160" y="250"/>
                  </a:lnTo>
                  <a:lnTo>
                    <a:pt x="157" y="254"/>
                  </a:lnTo>
                  <a:lnTo>
                    <a:pt x="154" y="258"/>
                  </a:lnTo>
                  <a:lnTo>
                    <a:pt x="151" y="262"/>
                  </a:lnTo>
                  <a:lnTo>
                    <a:pt x="149" y="266"/>
                  </a:lnTo>
                  <a:lnTo>
                    <a:pt x="149" y="270"/>
                  </a:lnTo>
                  <a:lnTo>
                    <a:pt x="151" y="275"/>
                  </a:lnTo>
                  <a:lnTo>
                    <a:pt x="155" y="278"/>
                  </a:lnTo>
                  <a:lnTo>
                    <a:pt x="161" y="279"/>
                  </a:lnTo>
                  <a:lnTo>
                    <a:pt x="167" y="279"/>
                  </a:lnTo>
                  <a:lnTo>
                    <a:pt x="173" y="278"/>
                  </a:lnTo>
                  <a:lnTo>
                    <a:pt x="177" y="275"/>
                  </a:lnTo>
                  <a:lnTo>
                    <a:pt x="191" y="263"/>
                  </a:lnTo>
                  <a:lnTo>
                    <a:pt x="207" y="252"/>
                  </a:lnTo>
                  <a:lnTo>
                    <a:pt x="223" y="242"/>
                  </a:lnTo>
                  <a:lnTo>
                    <a:pt x="241" y="231"/>
                  </a:lnTo>
                  <a:lnTo>
                    <a:pt x="257" y="221"/>
                  </a:lnTo>
                  <a:lnTo>
                    <a:pt x="271" y="210"/>
                  </a:lnTo>
                  <a:lnTo>
                    <a:pt x="286" y="197"/>
                  </a:lnTo>
                  <a:lnTo>
                    <a:pt x="296" y="184"/>
                  </a:lnTo>
                  <a:lnTo>
                    <a:pt x="303" y="168"/>
                  </a:lnTo>
                  <a:lnTo>
                    <a:pt x="305" y="153"/>
                  </a:lnTo>
                  <a:lnTo>
                    <a:pt x="300" y="137"/>
                  </a:lnTo>
                  <a:lnTo>
                    <a:pt x="293" y="123"/>
                  </a:lnTo>
                  <a:lnTo>
                    <a:pt x="282" y="109"/>
                  </a:lnTo>
                  <a:lnTo>
                    <a:pt x="267" y="96"/>
                  </a:lnTo>
                  <a:lnTo>
                    <a:pt x="250" y="85"/>
                  </a:lnTo>
                  <a:lnTo>
                    <a:pt x="232" y="75"/>
                  </a:lnTo>
                  <a:lnTo>
                    <a:pt x="219" y="67"/>
                  </a:lnTo>
                  <a:lnTo>
                    <a:pt x="205" y="61"/>
                  </a:lnTo>
                  <a:lnTo>
                    <a:pt x="189" y="54"/>
                  </a:lnTo>
                  <a:lnTo>
                    <a:pt x="173" y="47"/>
                  </a:lnTo>
                  <a:lnTo>
                    <a:pt x="157" y="40"/>
                  </a:lnTo>
                  <a:lnTo>
                    <a:pt x="139" y="32"/>
                  </a:lnTo>
                  <a:lnTo>
                    <a:pt x="122" y="26"/>
                  </a:lnTo>
                  <a:lnTo>
                    <a:pt x="106" y="20"/>
                  </a:lnTo>
                  <a:lnTo>
                    <a:pt x="90" y="15"/>
                  </a:lnTo>
                  <a:lnTo>
                    <a:pt x="74" y="10"/>
                  </a:lnTo>
                  <a:lnTo>
                    <a:pt x="58" y="7"/>
                  </a:lnTo>
                  <a:lnTo>
                    <a:pt x="43" y="3"/>
                  </a:lnTo>
                  <a:lnTo>
                    <a:pt x="30" y="1"/>
                  </a:lnTo>
                  <a:lnTo>
                    <a:pt x="19" y="0"/>
                  </a:lnTo>
                  <a:lnTo>
                    <a:pt x="8" y="1"/>
                  </a:lnTo>
                  <a:lnTo>
                    <a:pt x="0" y="3"/>
                  </a:lnTo>
                  <a:lnTo>
                    <a:pt x="10" y="6"/>
                  </a:lnTo>
                  <a:lnTo>
                    <a:pt x="21" y="9"/>
                  </a:lnTo>
                  <a:lnTo>
                    <a:pt x="35" y="13"/>
                  </a:lnTo>
                  <a:lnTo>
                    <a:pt x="48" y="17"/>
                  </a:lnTo>
                  <a:lnTo>
                    <a:pt x="64" y="22"/>
                  </a:lnTo>
                  <a:lnTo>
                    <a:pt x="80" y="27"/>
                  </a:lnTo>
                  <a:lnTo>
                    <a:pt x="97" y="33"/>
                  </a:lnTo>
                  <a:lnTo>
                    <a:pt x="114" y="40"/>
                  </a:lnTo>
                  <a:lnTo>
                    <a:pt x="132" y="47"/>
                  </a:lnTo>
                  <a:lnTo>
                    <a:pt x="149" y="54"/>
                  </a:lnTo>
                  <a:lnTo>
                    <a:pt x="167" y="62"/>
                  </a:lnTo>
                  <a:lnTo>
                    <a:pt x="184" y="70"/>
                  </a:lnTo>
                  <a:lnTo>
                    <a:pt x="202" y="79"/>
                  </a:lnTo>
                  <a:lnTo>
                    <a:pt x="218" y="87"/>
                  </a:lnTo>
                  <a:lnTo>
                    <a:pt x="232" y="95"/>
                  </a:lnTo>
                  <a:lnTo>
                    <a:pt x="247" y="104"/>
                  </a:lnTo>
                  <a:close/>
                </a:path>
              </a:pathLst>
            </a:custGeom>
            <a:solidFill>
              <a:srgbClr val="C9E8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52" name="Freeform 99">
              <a:extLst>
                <a:ext uri="{FF2B5EF4-FFF2-40B4-BE49-F238E27FC236}">
                  <a16:creationId xmlns:a16="http://schemas.microsoft.com/office/drawing/2014/main" id="{428FC368-1047-1340-A112-E31C32E88DC3}"/>
                </a:ext>
              </a:extLst>
            </p:cNvPr>
            <p:cNvSpPr>
              <a:spLocks/>
            </p:cNvSpPr>
            <p:nvPr/>
          </p:nvSpPr>
          <p:spPr bwMode="auto">
            <a:xfrm>
              <a:off x="4976" y="382"/>
              <a:ext cx="18" cy="42"/>
            </a:xfrm>
            <a:custGeom>
              <a:avLst/>
              <a:gdLst>
                <a:gd name="T0" fmla="*/ 0 w 54"/>
                <a:gd name="T1" fmla="*/ 0 h 85"/>
                <a:gd name="T2" fmla="*/ 0 w 54"/>
                <a:gd name="T3" fmla="*/ 0 h 85"/>
                <a:gd name="T4" fmla="*/ 0 w 54"/>
                <a:gd name="T5" fmla="*/ 0 h 85"/>
                <a:gd name="T6" fmla="*/ 0 w 54"/>
                <a:gd name="T7" fmla="*/ 0 h 85"/>
                <a:gd name="T8" fmla="*/ 0 w 54"/>
                <a:gd name="T9" fmla="*/ 0 h 85"/>
                <a:gd name="T10" fmla="*/ 0 w 54"/>
                <a:gd name="T11" fmla="*/ 0 h 85"/>
                <a:gd name="T12" fmla="*/ 0 w 54"/>
                <a:gd name="T13" fmla="*/ 0 h 85"/>
                <a:gd name="T14" fmla="*/ 0 w 54"/>
                <a:gd name="T15" fmla="*/ 0 h 85"/>
                <a:gd name="T16" fmla="*/ 0 w 54"/>
                <a:gd name="T17" fmla="*/ 0 h 85"/>
                <a:gd name="T18" fmla="*/ 0 w 54"/>
                <a:gd name="T19" fmla="*/ 0 h 85"/>
                <a:gd name="T20" fmla="*/ 0 w 54"/>
                <a:gd name="T21" fmla="*/ 0 h 85"/>
                <a:gd name="T22" fmla="*/ 0 w 54"/>
                <a:gd name="T23" fmla="*/ 0 h 85"/>
                <a:gd name="T24" fmla="*/ 0 w 54"/>
                <a:gd name="T25" fmla="*/ 0 h 85"/>
                <a:gd name="T26" fmla="*/ 0 w 54"/>
                <a:gd name="T27" fmla="*/ 1 h 85"/>
                <a:gd name="T28" fmla="*/ 0 w 54"/>
                <a:gd name="T29" fmla="*/ 1 h 85"/>
                <a:gd name="T30" fmla="*/ 0 w 54"/>
                <a:gd name="T31" fmla="*/ 1 h 85"/>
                <a:gd name="T32" fmla="*/ 0 w 54"/>
                <a:gd name="T33" fmla="*/ 1 h 85"/>
                <a:gd name="T34" fmla="*/ 0 w 54"/>
                <a:gd name="T35" fmla="*/ 1 h 85"/>
                <a:gd name="T36" fmla="*/ 0 w 54"/>
                <a:gd name="T37" fmla="*/ 0 h 85"/>
                <a:gd name="T38" fmla="*/ 0 w 54"/>
                <a:gd name="T39" fmla="*/ 0 h 85"/>
                <a:gd name="T40" fmla="*/ 0 w 54"/>
                <a:gd name="T41" fmla="*/ 0 h 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4" h="85">
                  <a:moveTo>
                    <a:pt x="28" y="10"/>
                  </a:moveTo>
                  <a:lnTo>
                    <a:pt x="27" y="6"/>
                  </a:lnTo>
                  <a:lnTo>
                    <a:pt x="22" y="2"/>
                  </a:lnTo>
                  <a:lnTo>
                    <a:pt x="18" y="0"/>
                  </a:lnTo>
                  <a:lnTo>
                    <a:pt x="12" y="0"/>
                  </a:lnTo>
                  <a:lnTo>
                    <a:pt x="8" y="1"/>
                  </a:lnTo>
                  <a:lnTo>
                    <a:pt x="3" y="3"/>
                  </a:lnTo>
                  <a:lnTo>
                    <a:pt x="0" y="7"/>
                  </a:lnTo>
                  <a:lnTo>
                    <a:pt x="0" y="11"/>
                  </a:lnTo>
                  <a:lnTo>
                    <a:pt x="0" y="22"/>
                  </a:lnTo>
                  <a:lnTo>
                    <a:pt x="5" y="34"/>
                  </a:lnTo>
                  <a:lnTo>
                    <a:pt x="11" y="47"/>
                  </a:lnTo>
                  <a:lnTo>
                    <a:pt x="18" y="59"/>
                  </a:lnTo>
                  <a:lnTo>
                    <a:pt x="27" y="70"/>
                  </a:lnTo>
                  <a:lnTo>
                    <a:pt x="35" y="79"/>
                  </a:lnTo>
                  <a:lnTo>
                    <a:pt x="46" y="84"/>
                  </a:lnTo>
                  <a:lnTo>
                    <a:pt x="53" y="85"/>
                  </a:lnTo>
                  <a:lnTo>
                    <a:pt x="54" y="68"/>
                  </a:lnTo>
                  <a:lnTo>
                    <a:pt x="47" y="49"/>
                  </a:lnTo>
                  <a:lnTo>
                    <a:pt x="38" y="29"/>
                  </a:lnTo>
                  <a:lnTo>
                    <a:pt x="28"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53" name="Freeform 100">
              <a:extLst>
                <a:ext uri="{FF2B5EF4-FFF2-40B4-BE49-F238E27FC236}">
                  <a16:creationId xmlns:a16="http://schemas.microsoft.com/office/drawing/2014/main" id="{AB9C1CAC-5A46-BA41-BBAA-685BAA6C6613}"/>
                </a:ext>
              </a:extLst>
            </p:cNvPr>
            <p:cNvSpPr>
              <a:spLocks/>
            </p:cNvSpPr>
            <p:nvPr/>
          </p:nvSpPr>
          <p:spPr bwMode="auto">
            <a:xfrm>
              <a:off x="4962" y="351"/>
              <a:ext cx="15" cy="24"/>
            </a:xfrm>
            <a:custGeom>
              <a:avLst/>
              <a:gdLst>
                <a:gd name="T0" fmla="*/ 0 w 46"/>
                <a:gd name="T1" fmla="*/ 1 h 48"/>
                <a:gd name="T2" fmla="*/ 0 w 46"/>
                <a:gd name="T3" fmla="*/ 1 h 48"/>
                <a:gd name="T4" fmla="*/ 0 w 46"/>
                <a:gd name="T5" fmla="*/ 1 h 48"/>
                <a:gd name="T6" fmla="*/ 0 w 46"/>
                <a:gd name="T7" fmla="*/ 1 h 48"/>
                <a:gd name="T8" fmla="*/ 0 w 46"/>
                <a:gd name="T9" fmla="*/ 1 h 48"/>
                <a:gd name="T10" fmla="*/ 0 w 46"/>
                <a:gd name="T11" fmla="*/ 1 h 48"/>
                <a:gd name="T12" fmla="*/ 0 w 46"/>
                <a:gd name="T13" fmla="*/ 1 h 48"/>
                <a:gd name="T14" fmla="*/ 0 w 46"/>
                <a:gd name="T15" fmla="*/ 0 h 48"/>
                <a:gd name="T16" fmla="*/ 0 w 46"/>
                <a:gd name="T17" fmla="*/ 0 h 48"/>
                <a:gd name="T18" fmla="*/ 0 w 46"/>
                <a:gd name="T19" fmla="*/ 1 h 48"/>
                <a:gd name="T20" fmla="*/ 0 w 46"/>
                <a:gd name="T21" fmla="*/ 1 h 48"/>
                <a:gd name="T22" fmla="*/ 0 w 46"/>
                <a:gd name="T23" fmla="*/ 1 h 48"/>
                <a:gd name="T24" fmla="*/ 0 w 46"/>
                <a:gd name="T25" fmla="*/ 1 h 48"/>
                <a:gd name="T26" fmla="*/ 0 w 46"/>
                <a:gd name="T27" fmla="*/ 1 h 48"/>
                <a:gd name="T28" fmla="*/ 0 w 46"/>
                <a:gd name="T29" fmla="*/ 1 h 48"/>
                <a:gd name="T30" fmla="*/ 0 w 46"/>
                <a:gd name="T31" fmla="*/ 1 h 48"/>
                <a:gd name="T32" fmla="*/ 0 w 46"/>
                <a:gd name="T33" fmla="*/ 1 h 48"/>
                <a:gd name="T34" fmla="*/ 0 w 46"/>
                <a:gd name="T35" fmla="*/ 1 h 48"/>
                <a:gd name="T36" fmla="*/ 0 w 46"/>
                <a:gd name="T37" fmla="*/ 1 h 48"/>
                <a:gd name="T38" fmla="*/ 0 w 46"/>
                <a:gd name="T39" fmla="*/ 1 h 48"/>
                <a:gd name="T40" fmla="*/ 0 w 46"/>
                <a:gd name="T41" fmla="*/ 1 h 48"/>
                <a:gd name="T42" fmla="*/ 0 w 46"/>
                <a:gd name="T43" fmla="*/ 1 h 48"/>
                <a:gd name="T44" fmla="*/ 0 w 46"/>
                <a:gd name="T45" fmla="*/ 1 h 48"/>
                <a:gd name="T46" fmla="*/ 0 w 46"/>
                <a:gd name="T47" fmla="*/ 1 h 48"/>
                <a:gd name="T48" fmla="*/ 0 w 46"/>
                <a:gd name="T49" fmla="*/ 1 h 4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6" h="48">
                  <a:moveTo>
                    <a:pt x="25" y="6"/>
                  </a:moveTo>
                  <a:lnTo>
                    <a:pt x="25" y="7"/>
                  </a:lnTo>
                  <a:lnTo>
                    <a:pt x="23" y="4"/>
                  </a:lnTo>
                  <a:lnTo>
                    <a:pt x="19" y="1"/>
                  </a:lnTo>
                  <a:lnTo>
                    <a:pt x="14" y="0"/>
                  </a:lnTo>
                  <a:lnTo>
                    <a:pt x="9" y="0"/>
                  </a:lnTo>
                  <a:lnTo>
                    <a:pt x="4" y="1"/>
                  </a:lnTo>
                  <a:lnTo>
                    <a:pt x="1" y="4"/>
                  </a:lnTo>
                  <a:lnTo>
                    <a:pt x="0" y="7"/>
                  </a:lnTo>
                  <a:lnTo>
                    <a:pt x="0" y="10"/>
                  </a:lnTo>
                  <a:lnTo>
                    <a:pt x="1" y="15"/>
                  </a:lnTo>
                  <a:lnTo>
                    <a:pt x="4" y="21"/>
                  </a:lnTo>
                  <a:lnTo>
                    <a:pt x="10" y="28"/>
                  </a:lnTo>
                  <a:lnTo>
                    <a:pt x="17" y="35"/>
                  </a:lnTo>
                  <a:lnTo>
                    <a:pt x="25" y="41"/>
                  </a:lnTo>
                  <a:lnTo>
                    <a:pt x="33" y="45"/>
                  </a:lnTo>
                  <a:lnTo>
                    <a:pt x="41" y="48"/>
                  </a:lnTo>
                  <a:lnTo>
                    <a:pt x="46" y="48"/>
                  </a:lnTo>
                  <a:lnTo>
                    <a:pt x="45" y="38"/>
                  </a:lnTo>
                  <a:lnTo>
                    <a:pt x="39" y="25"/>
                  </a:lnTo>
                  <a:lnTo>
                    <a:pt x="30" y="14"/>
                  </a:lnTo>
                  <a:lnTo>
                    <a:pt x="25" y="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54" name="Freeform 101">
              <a:extLst>
                <a:ext uri="{FF2B5EF4-FFF2-40B4-BE49-F238E27FC236}">
                  <a16:creationId xmlns:a16="http://schemas.microsoft.com/office/drawing/2014/main" id="{DAA1389C-22E9-514C-862D-56CAB77890AD}"/>
                </a:ext>
              </a:extLst>
            </p:cNvPr>
            <p:cNvSpPr>
              <a:spLocks/>
            </p:cNvSpPr>
            <p:nvPr/>
          </p:nvSpPr>
          <p:spPr bwMode="auto">
            <a:xfrm>
              <a:off x="4949" y="331"/>
              <a:ext cx="21" cy="16"/>
            </a:xfrm>
            <a:custGeom>
              <a:avLst/>
              <a:gdLst>
                <a:gd name="T0" fmla="*/ 0 w 64"/>
                <a:gd name="T1" fmla="*/ 1 h 32"/>
                <a:gd name="T2" fmla="*/ 0 w 64"/>
                <a:gd name="T3" fmla="*/ 1 h 32"/>
                <a:gd name="T4" fmla="*/ 0 w 64"/>
                <a:gd name="T5" fmla="*/ 1 h 32"/>
                <a:gd name="T6" fmla="*/ 0 w 64"/>
                <a:gd name="T7" fmla="*/ 1 h 32"/>
                <a:gd name="T8" fmla="*/ 0 w 64"/>
                <a:gd name="T9" fmla="*/ 1 h 32"/>
                <a:gd name="T10" fmla="*/ 0 w 64"/>
                <a:gd name="T11" fmla="*/ 1 h 32"/>
                <a:gd name="T12" fmla="*/ 0 w 64"/>
                <a:gd name="T13" fmla="*/ 1 h 32"/>
                <a:gd name="T14" fmla="*/ 0 w 64"/>
                <a:gd name="T15" fmla="*/ 0 h 32"/>
                <a:gd name="T16" fmla="*/ 0 w 64"/>
                <a:gd name="T17" fmla="*/ 0 h 32"/>
                <a:gd name="T18" fmla="*/ 0 w 64"/>
                <a:gd name="T19" fmla="*/ 0 h 32"/>
                <a:gd name="T20" fmla="*/ 0 w 64"/>
                <a:gd name="T21" fmla="*/ 1 h 32"/>
                <a:gd name="T22" fmla="*/ 0 w 64"/>
                <a:gd name="T23" fmla="*/ 1 h 32"/>
                <a:gd name="T24" fmla="*/ 0 w 64"/>
                <a:gd name="T25" fmla="*/ 1 h 32"/>
                <a:gd name="T26" fmla="*/ 0 w 64"/>
                <a:gd name="T27" fmla="*/ 1 h 32"/>
                <a:gd name="T28" fmla="*/ 0 w 64"/>
                <a:gd name="T29" fmla="*/ 1 h 32"/>
                <a:gd name="T30" fmla="*/ 0 w 64"/>
                <a:gd name="T31" fmla="*/ 1 h 32"/>
                <a:gd name="T32" fmla="*/ 0 w 64"/>
                <a:gd name="T33" fmla="*/ 1 h 32"/>
                <a:gd name="T34" fmla="*/ 0 w 64"/>
                <a:gd name="T35" fmla="*/ 1 h 32"/>
                <a:gd name="T36" fmla="*/ 0 w 64"/>
                <a:gd name="T37" fmla="*/ 1 h 32"/>
                <a:gd name="T38" fmla="*/ 0 w 64"/>
                <a:gd name="T39" fmla="*/ 1 h 32"/>
                <a:gd name="T40" fmla="*/ 0 w 64"/>
                <a:gd name="T41" fmla="*/ 1 h 32"/>
                <a:gd name="T42" fmla="*/ 0 w 64"/>
                <a:gd name="T43" fmla="*/ 1 h 32"/>
                <a:gd name="T44" fmla="*/ 0 w 64"/>
                <a:gd name="T45" fmla="*/ 1 h 32"/>
                <a:gd name="T46" fmla="*/ 0 w 64"/>
                <a:gd name="T47" fmla="*/ 1 h 32"/>
                <a:gd name="T48" fmla="*/ 0 w 64"/>
                <a:gd name="T49" fmla="*/ 1 h 3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4" h="32">
                  <a:moveTo>
                    <a:pt x="50" y="24"/>
                  </a:moveTo>
                  <a:lnTo>
                    <a:pt x="56" y="22"/>
                  </a:lnTo>
                  <a:lnTo>
                    <a:pt x="62" y="19"/>
                  </a:lnTo>
                  <a:lnTo>
                    <a:pt x="64" y="15"/>
                  </a:lnTo>
                  <a:lnTo>
                    <a:pt x="64" y="11"/>
                  </a:lnTo>
                  <a:lnTo>
                    <a:pt x="61" y="6"/>
                  </a:lnTo>
                  <a:lnTo>
                    <a:pt x="56" y="2"/>
                  </a:lnTo>
                  <a:lnTo>
                    <a:pt x="50" y="0"/>
                  </a:lnTo>
                  <a:lnTo>
                    <a:pt x="43" y="0"/>
                  </a:lnTo>
                  <a:lnTo>
                    <a:pt x="40" y="0"/>
                  </a:lnTo>
                  <a:lnTo>
                    <a:pt x="35" y="1"/>
                  </a:lnTo>
                  <a:lnTo>
                    <a:pt x="26" y="3"/>
                  </a:lnTo>
                  <a:lnTo>
                    <a:pt x="16" y="8"/>
                  </a:lnTo>
                  <a:lnTo>
                    <a:pt x="7" y="14"/>
                  </a:lnTo>
                  <a:lnTo>
                    <a:pt x="3" y="20"/>
                  </a:lnTo>
                  <a:lnTo>
                    <a:pt x="0" y="26"/>
                  </a:lnTo>
                  <a:lnTo>
                    <a:pt x="0" y="28"/>
                  </a:lnTo>
                  <a:lnTo>
                    <a:pt x="4" y="30"/>
                  </a:lnTo>
                  <a:lnTo>
                    <a:pt x="10" y="32"/>
                  </a:lnTo>
                  <a:lnTo>
                    <a:pt x="16" y="32"/>
                  </a:lnTo>
                  <a:lnTo>
                    <a:pt x="21" y="32"/>
                  </a:lnTo>
                  <a:lnTo>
                    <a:pt x="29" y="30"/>
                  </a:lnTo>
                  <a:lnTo>
                    <a:pt x="36" y="29"/>
                  </a:lnTo>
                  <a:lnTo>
                    <a:pt x="43" y="27"/>
                  </a:lnTo>
                  <a:lnTo>
                    <a:pt x="50" y="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55" name="Freeform 130">
              <a:extLst>
                <a:ext uri="{FF2B5EF4-FFF2-40B4-BE49-F238E27FC236}">
                  <a16:creationId xmlns:a16="http://schemas.microsoft.com/office/drawing/2014/main" id="{3332B559-5B8E-2F43-BCAF-A43653382BCC}"/>
                </a:ext>
              </a:extLst>
            </p:cNvPr>
            <p:cNvSpPr>
              <a:spLocks/>
            </p:cNvSpPr>
            <p:nvPr/>
          </p:nvSpPr>
          <p:spPr bwMode="auto">
            <a:xfrm>
              <a:off x="4849" y="304"/>
              <a:ext cx="82" cy="106"/>
            </a:xfrm>
            <a:custGeom>
              <a:avLst/>
              <a:gdLst>
                <a:gd name="T0" fmla="*/ 0 w 246"/>
                <a:gd name="T1" fmla="*/ 1 h 211"/>
                <a:gd name="T2" fmla="*/ 0 w 246"/>
                <a:gd name="T3" fmla="*/ 1 h 211"/>
                <a:gd name="T4" fmla="*/ 0 w 246"/>
                <a:gd name="T5" fmla="*/ 1 h 211"/>
                <a:gd name="T6" fmla="*/ 0 w 246"/>
                <a:gd name="T7" fmla="*/ 1 h 211"/>
                <a:gd name="T8" fmla="*/ 0 w 246"/>
                <a:gd name="T9" fmla="*/ 2 h 211"/>
                <a:gd name="T10" fmla="*/ 0 w 246"/>
                <a:gd name="T11" fmla="*/ 2 h 211"/>
                <a:gd name="T12" fmla="*/ 0 w 246"/>
                <a:gd name="T13" fmla="*/ 2 h 211"/>
                <a:gd name="T14" fmla="*/ 0 w 246"/>
                <a:gd name="T15" fmla="*/ 2 h 211"/>
                <a:gd name="T16" fmla="*/ 0 w 246"/>
                <a:gd name="T17" fmla="*/ 3 h 211"/>
                <a:gd name="T18" fmla="*/ 0 w 246"/>
                <a:gd name="T19" fmla="*/ 3 h 211"/>
                <a:gd name="T20" fmla="*/ 0 w 246"/>
                <a:gd name="T21" fmla="*/ 3 h 211"/>
                <a:gd name="T22" fmla="*/ 0 w 246"/>
                <a:gd name="T23" fmla="*/ 3 h 211"/>
                <a:gd name="T24" fmla="*/ 0 w 246"/>
                <a:gd name="T25" fmla="*/ 4 h 211"/>
                <a:gd name="T26" fmla="*/ 0 w 246"/>
                <a:gd name="T27" fmla="*/ 4 h 211"/>
                <a:gd name="T28" fmla="*/ 0 w 246"/>
                <a:gd name="T29" fmla="*/ 4 h 211"/>
                <a:gd name="T30" fmla="*/ 0 w 246"/>
                <a:gd name="T31" fmla="*/ 4 h 211"/>
                <a:gd name="T32" fmla="*/ 0 w 246"/>
                <a:gd name="T33" fmla="*/ 4 h 211"/>
                <a:gd name="T34" fmla="*/ 0 w 246"/>
                <a:gd name="T35" fmla="*/ 4 h 211"/>
                <a:gd name="T36" fmla="*/ 0 w 246"/>
                <a:gd name="T37" fmla="*/ 4 h 211"/>
                <a:gd name="T38" fmla="*/ 0 w 246"/>
                <a:gd name="T39" fmla="*/ 4 h 211"/>
                <a:gd name="T40" fmla="*/ 0 w 246"/>
                <a:gd name="T41" fmla="*/ 4 h 211"/>
                <a:gd name="T42" fmla="*/ 0 w 246"/>
                <a:gd name="T43" fmla="*/ 4 h 211"/>
                <a:gd name="T44" fmla="*/ 0 w 246"/>
                <a:gd name="T45" fmla="*/ 4 h 211"/>
                <a:gd name="T46" fmla="*/ 0 w 246"/>
                <a:gd name="T47" fmla="*/ 4 h 211"/>
                <a:gd name="T48" fmla="*/ 0 w 246"/>
                <a:gd name="T49" fmla="*/ 4 h 211"/>
                <a:gd name="T50" fmla="*/ 0 w 246"/>
                <a:gd name="T51" fmla="*/ 4 h 211"/>
                <a:gd name="T52" fmla="*/ 0 w 246"/>
                <a:gd name="T53" fmla="*/ 4 h 211"/>
                <a:gd name="T54" fmla="*/ 0 w 246"/>
                <a:gd name="T55" fmla="*/ 4 h 211"/>
                <a:gd name="T56" fmla="*/ 0 w 246"/>
                <a:gd name="T57" fmla="*/ 4 h 211"/>
                <a:gd name="T58" fmla="*/ 0 w 246"/>
                <a:gd name="T59" fmla="*/ 4 h 211"/>
                <a:gd name="T60" fmla="*/ 0 w 246"/>
                <a:gd name="T61" fmla="*/ 4 h 211"/>
                <a:gd name="T62" fmla="*/ 0 w 246"/>
                <a:gd name="T63" fmla="*/ 3 h 211"/>
                <a:gd name="T64" fmla="*/ 0 w 246"/>
                <a:gd name="T65" fmla="*/ 3 h 211"/>
                <a:gd name="T66" fmla="*/ 0 w 246"/>
                <a:gd name="T67" fmla="*/ 3 h 211"/>
                <a:gd name="T68" fmla="*/ 0 w 246"/>
                <a:gd name="T69" fmla="*/ 3 h 211"/>
                <a:gd name="T70" fmla="*/ 0 w 246"/>
                <a:gd name="T71" fmla="*/ 3 h 211"/>
                <a:gd name="T72" fmla="*/ 0 w 246"/>
                <a:gd name="T73" fmla="*/ 3 h 211"/>
                <a:gd name="T74" fmla="*/ 0 w 246"/>
                <a:gd name="T75" fmla="*/ 3 h 211"/>
                <a:gd name="T76" fmla="*/ 0 w 246"/>
                <a:gd name="T77" fmla="*/ 2 h 211"/>
                <a:gd name="T78" fmla="*/ 0 w 246"/>
                <a:gd name="T79" fmla="*/ 2 h 211"/>
                <a:gd name="T80" fmla="*/ 0 w 246"/>
                <a:gd name="T81" fmla="*/ 2 h 211"/>
                <a:gd name="T82" fmla="*/ 0 w 246"/>
                <a:gd name="T83" fmla="*/ 2 h 211"/>
                <a:gd name="T84" fmla="*/ 0 w 246"/>
                <a:gd name="T85" fmla="*/ 2 h 211"/>
                <a:gd name="T86" fmla="*/ 0 w 246"/>
                <a:gd name="T87" fmla="*/ 1 h 211"/>
                <a:gd name="T88" fmla="*/ 0 w 246"/>
                <a:gd name="T89" fmla="*/ 1 h 211"/>
                <a:gd name="T90" fmla="*/ 0 w 246"/>
                <a:gd name="T91" fmla="*/ 1 h 211"/>
                <a:gd name="T92" fmla="*/ 0 w 246"/>
                <a:gd name="T93" fmla="*/ 1 h 211"/>
                <a:gd name="T94" fmla="*/ 0 w 246"/>
                <a:gd name="T95" fmla="*/ 1 h 211"/>
                <a:gd name="T96" fmla="*/ 0 w 246"/>
                <a:gd name="T97" fmla="*/ 1 h 211"/>
                <a:gd name="T98" fmla="*/ 0 w 246"/>
                <a:gd name="T99" fmla="*/ 1 h 211"/>
                <a:gd name="T100" fmla="*/ 0 w 246"/>
                <a:gd name="T101" fmla="*/ 1 h 211"/>
                <a:gd name="T102" fmla="*/ 0 w 246"/>
                <a:gd name="T103" fmla="*/ 1 h 211"/>
                <a:gd name="T104" fmla="*/ 0 w 246"/>
                <a:gd name="T105" fmla="*/ 1 h 211"/>
                <a:gd name="T106" fmla="*/ 0 w 246"/>
                <a:gd name="T107" fmla="*/ 1 h 211"/>
                <a:gd name="T108" fmla="*/ 0 w 246"/>
                <a:gd name="T109" fmla="*/ 0 h 211"/>
                <a:gd name="T110" fmla="*/ 0 w 246"/>
                <a:gd name="T111" fmla="*/ 1 h 211"/>
                <a:gd name="T112" fmla="*/ 0 w 246"/>
                <a:gd name="T113" fmla="*/ 1 h 211"/>
                <a:gd name="T114" fmla="*/ 0 w 246"/>
                <a:gd name="T115" fmla="*/ 1 h 211"/>
                <a:gd name="T116" fmla="*/ 0 w 246"/>
                <a:gd name="T117" fmla="*/ 1 h 211"/>
                <a:gd name="T118" fmla="*/ 0 w 246"/>
                <a:gd name="T119" fmla="*/ 1 h 211"/>
                <a:gd name="T120" fmla="*/ 0 w 246"/>
                <a:gd name="T121" fmla="*/ 1 h 2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6" h="211">
                  <a:moveTo>
                    <a:pt x="90" y="32"/>
                  </a:moveTo>
                  <a:lnTo>
                    <a:pt x="73" y="41"/>
                  </a:lnTo>
                  <a:lnTo>
                    <a:pt x="57" y="51"/>
                  </a:lnTo>
                  <a:lnTo>
                    <a:pt x="41" y="64"/>
                  </a:lnTo>
                  <a:lnTo>
                    <a:pt x="28" y="76"/>
                  </a:lnTo>
                  <a:lnTo>
                    <a:pt x="18" y="89"/>
                  </a:lnTo>
                  <a:lnTo>
                    <a:pt x="9" y="103"/>
                  </a:lnTo>
                  <a:lnTo>
                    <a:pt x="3" y="116"/>
                  </a:lnTo>
                  <a:lnTo>
                    <a:pt x="0" y="131"/>
                  </a:lnTo>
                  <a:lnTo>
                    <a:pt x="3" y="152"/>
                  </a:lnTo>
                  <a:lnTo>
                    <a:pt x="15" y="170"/>
                  </a:lnTo>
                  <a:lnTo>
                    <a:pt x="32" y="185"/>
                  </a:lnTo>
                  <a:lnTo>
                    <a:pt x="54" y="197"/>
                  </a:lnTo>
                  <a:lnTo>
                    <a:pt x="80" y="205"/>
                  </a:lnTo>
                  <a:lnTo>
                    <a:pt x="109" y="210"/>
                  </a:lnTo>
                  <a:lnTo>
                    <a:pt x="137" y="211"/>
                  </a:lnTo>
                  <a:lnTo>
                    <a:pt x="164" y="208"/>
                  </a:lnTo>
                  <a:lnTo>
                    <a:pt x="170" y="208"/>
                  </a:lnTo>
                  <a:lnTo>
                    <a:pt x="176" y="206"/>
                  </a:lnTo>
                  <a:lnTo>
                    <a:pt x="180" y="202"/>
                  </a:lnTo>
                  <a:lnTo>
                    <a:pt x="182" y="198"/>
                  </a:lnTo>
                  <a:lnTo>
                    <a:pt x="180" y="196"/>
                  </a:lnTo>
                  <a:lnTo>
                    <a:pt x="176" y="196"/>
                  </a:lnTo>
                  <a:lnTo>
                    <a:pt x="170" y="195"/>
                  </a:lnTo>
                  <a:lnTo>
                    <a:pt x="163" y="195"/>
                  </a:lnTo>
                  <a:lnTo>
                    <a:pt x="154" y="195"/>
                  </a:lnTo>
                  <a:lnTo>
                    <a:pt x="147" y="195"/>
                  </a:lnTo>
                  <a:lnTo>
                    <a:pt x="140" y="195"/>
                  </a:lnTo>
                  <a:lnTo>
                    <a:pt x="135" y="195"/>
                  </a:lnTo>
                  <a:lnTo>
                    <a:pt x="121" y="194"/>
                  </a:lnTo>
                  <a:lnTo>
                    <a:pt x="108" y="193"/>
                  </a:lnTo>
                  <a:lnTo>
                    <a:pt x="93" y="191"/>
                  </a:lnTo>
                  <a:lnTo>
                    <a:pt x="79" y="188"/>
                  </a:lnTo>
                  <a:lnTo>
                    <a:pt x="64" y="185"/>
                  </a:lnTo>
                  <a:lnTo>
                    <a:pt x="50" y="178"/>
                  </a:lnTo>
                  <a:lnTo>
                    <a:pt x="37" y="169"/>
                  </a:lnTo>
                  <a:lnTo>
                    <a:pt x="22" y="155"/>
                  </a:lnTo>
                  <a:lnTo>
                    <a:pt x="19" y="140"/>
                  </a:lnTo>
                  <a:lnTo>
                    <a:pt x="21" y="126"/>
                  </a:lnTo>
                  <a:lnTo>
                    <a:pt x="26" y="111"/>
                  </a:lnTo>
                  <a:lnTo>
                    <a:pt x="35" y="98"/>
                  </a:lnTo>
                  <a:lnTo>
                    <a:pt x="48" y="85"/>
                  </a:lnTo>
                  <a:lnTo>
                    <a:pt x="63" y="73"/>
                  </a:lnTo>
                  <a:lnTo>
                    <a:pt x="79" y="63"/>
                  </a:lnTo>
                  <a:lnTo>
                    <a:pt x="98" y="52"/>
                  </a:lnTo>
                  <a:lnTo>
                    <a:pt x="117" y="43"/>
                  </a:lnTo>
                  <a:lnTo>
                    <a:pt x="137" y="35"/>
                  </a:lnTo>
                  <a:lnTo>
                    <a:pt x="157" y="28"/>
                  </a:lnTo>
                  <a:lnTo>
                    <a:pt x="176" y="21"/>
                  </a:lnTo>
                  <a:lnTo>
                    <a:pt x="196" y="16"/>
                  </a:lnTo>
                  <a:lnTo>
                    <a:pt x="214" y="11"/>
                  </a:lnTo>
                  <a:lnTo>
                    <a:pt x="231" y="8"/>
                  </a:lnTo>
                  <a:lnTo>
                    <a:pt x="246" y="6"/>
                  </a:lnTo>
                  <a:lnTo>
                    <a:pt x="236" y="2"/>
                  </a:lnTo>
                  <a:lnTo>
                    <a:pt x="220" y="0"/>
                  </a:lnTo>
                  <a:lnTo>
                    <a:pt x="201" y="2"/>
                  </a:lnTo>
                  <a:lnTo>
                    <a:pt x="179" y="5"/>
                  </a:lnTo>
                  <a:lnTo>
                    <a:pt x="154" y="10"/>
                  </a:lnTo>
                  <a:lnTo>
                    <a:pt x="131" y="16"/>
                  </a:lnTo>
                  <a:lnTo>
                    <a:pt x="109" y="24"/>
                  </a:lnTo>
                  <a:lnTo>
                    <a:pt x="90" y="3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59" name="Freeform 131">
              <a:extLst>
                <a:ext uri="{FF2B5EF4-FFF2-40B4-BE49-F238E27FC236}">
                  <a16:creationId xmlns:a16="http://schemas.microsoft.com/office/drawing/2014/main" id="{BE351027-A1EB-894A-9E56-6DC4C0E523CE}"/>
                </a:ext>
              </a:extLst>
            </p:cNvPr>
            <p:cNvSpPr>
              <a:spLocks/>
            </p:cNvSpPr>
            <p:nvPr/>
          </p:nvSpPr>
          <p:spPr bwMode="auto">
            <a:xfrm>
              <a:off x="4989" y="303"/>
              <a:ext cx="53" cy="82"/>
            </a:xfrm>
            <a:custGeom>
              <a:avLst/>
              <a:gdLst>
                <a:gd name="T0" fmla="*/ 0 w 158"/>
                <a:gd name="T1" fmla="*/ 1 h 164"/>
                <a:gd name="T2" fmla="*/ 0 w 158"/>
                <a:gd name="T3" fmla="*/ 2 h 164"/>
                <a:gd name="T4" fmla="*/ 0 w 158"/>
                <a:gd name="T5" fmla="*/ 2 h 164"/>
                <a:gd name="T6" fmla="*/ 0 w 158"/>
                <a:gd name="T7" fmla="*/ 2 h 164"/>
                <a:gd name="T8" fmla="*/ 0 w 158"/>
                <a:gd name="T9" fmla="*/ 2 h 164"/>
                <a:gd name="T10" fmla="*/ 0 w 158"/>
                <a:gd name="T11" fmla="*/ 2 h 164"/>
                <a:gd name="T12" fmla="*/ 0 w 158"/>
                <a:gd name="T13" fmla="*/ 3 h 164"/>
                <a:gd name="T14" fmla="*/ 0 w 158"/>
                <a:gd name="T15" fmla="*/ 3 h 164"/>
                <a:gd name="T16" fmla="*/ 0 w 158"/>
                <a:gd name="T17" fmla="*/ 3 h 164"/>
                <a:gd name="T18" fmla="*/ 0 w 158"/>
                <a:gd name="T19" fmla="*/ 3 h 164"/>
                <a:gd name="T20" fmla="*/ 0 w 158"/>
                <a:gd name="T21" fmla="*/ 3 h 164"/>
                <a:gd name="T22" fmla="*/ 0 w 158"/>
                <a:gd name="T23" fmla="*/ 3 h 164"/>
                <a:gd name="T24" fmla="*/ 0 w 158"/>
                <a:gd name="T25" fmla="*/ 3 h 164"/>
                <a:gd name="T26" fmla="*/ 0 w 158"/>
                <a:gd name="T27" fmla="*/ 3 h 164"/>
                <a:gd name="T28" fmla="*/ 0 w 158"/>
                <a:gd name="T29" fmla="*/ 3 h 164"/>
                <a:gd name="T30" fmla="*/ 0 w 158"/>
                <a:gd name="T31" fmla="*/ 3 h 164"/>
                <a:gd name="T32" fmla="*/ 0 w 158"/>
                <a:gd name="T33" fmla="*/ 3 h 164"/>
                <a:gd name="T34" fmla="*/ 0 w 158"/>
                <a:gd name="T35" fmla="*/ 3 h 164"/>
                <a:gd name="T36" fmla="*/ 0 w 158"/>
                <a:gd name="T37" fmla="*/ 3 h 164"/>
                <a:gd name="T38" fmla="*/ 0 w 158"/>
                <a:gd name="T39" fmla="*/ 3 h 164"/>
                <a:gd name="T40" fmla="*/ 0 w 158"/>
                <a:gd name="T41" fmla="*/ 2 h 164"/>
                <a:gd name="T42" fmla="*/ 0 w 158"/>
                <a:gd name="T43" fmla="*/ 2 h 164"/>
                <a:gd name="T44" fmla="*/ 0 w 158"/>
                <a:gd name="T45" fmla="*/ 2 h 164"/>
                <a:gd name="T46" fmla="*/ 0 w 158"/>
                <a:gd name="T47" fmla="*/ 2 h 164"/>
                <a:gd name="T48" fmla="*/ 0 w 158"/>
                <a:gd name="T49" fmla="*/ 1 h 164"/>
                <a:gd name="T50" fmla="*/ 0 w 158"/>
                <a:gd name="T51" fmla="*/ 1 h 164"/>
                <a:gd name="T52" fmla="*/ 0 w 158"/>
                <a:gd name="T53" fmla="*/ 1 h 164"/>
                <a:gd name="T54" fmla="*/ 0 w 158"/>
                <a:gd name="T55" fmla="*/ 1 h 164"/>
                <a:gd name="T56" fmla="*/ 0 w 158"/>
                <a:gd name="T57" fmla="*/ 1 h 164"/>
                <a:gd name="T58" fmla="*/ 0 w 158"/>
                <a:gd name="T59" fmla="*/ 1 h 164"/>
                <a:gd name="T60" fmla="*/ 0 w 158"/>
                <a:gd name="T61" fmla="*/ 0 h 164"/>
                <a:gd name="T62" fmla="*/ 0 w 158"/>
                <a:gd name="T63" fmla="*/ 1 h 164"/>
                <a:gd name="T64" fmla="*/ 0 w 158"/>
                <a:gd name="T65" fmla="*/ 1 h 164"/>
                <a:gd name="T66" fmla="*/ 0 w 158"/>
                <a:gd name="T67" fmla="*/ 1 h 164"/>
                <a:gd name="T68" fmla="*/ 0 w 158"/>
                <a:gd name="T69" fmla="*/ 1 h 164"/>
                <a:gd name="T70" fmla="*/ 0 w 158"/>
                <a:gd name="T71" fmla="*/ 1 h 164"/>
                <a:gd name="T72" fmla="*/ 0 w 158"/>
                <a:gd name="T73" fmla="*/ 1 h 164"/>
                <a:gd name="T74" fmla="*/ 0 w 158"/>
                <a:gd name="T75" fmla="*/ 1 h 164"/>
                <a:gd name="T76" fmla="*/ 0 w 158"/>
                <a:gd name="T77" fmla="*/ 1 h 164"/>
                <a:gd name="T78" fmla="*/ 0 w 158"/>
                <a:gd name="T79" fmla="*/ 1 h 164"/>
                <a:gd name="T80" fmla="*/ 0 w 158"/>
                <a:gd name="T81" fmla="*/ 1 h 1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8" h="164">
                  <a:moveTo>
                    <a:pt x="133" y="54"/>
                  </a:moveTo>
                  <a:lnTo>
                    <a:pt x="138" y="72"/>
                  </a:lnTo>
                  <a:lnTo>
                    <a:pt x="135" y="86"/>
                  </a:lnTo>
                  <a:lnTo>
                    <a:pt x="125" y="99"/>
                  </a:lnTo>
                  <a:lnTo>
                    <a:pt x="110" y="110"/>
                  </a:lnTo>
                  <a:lnTo>
                    <a:pt x="93" y="120"/>
                  </a:lnTo>
                  <a:lnTo>
                    <a:pt x="74" y="130"/>
                  </a:lnTo>
                  <a:lnTo>
                    <a:pt x="53" y="140"/>
                  </a:lnTo>
                  <a:lnTo>
                    <a:pt x="36" y="149"/>
                  </a:lnTo>
                  <a:lnTo>
                    <a:pt x="33" y="152"/>
                  </a:lnTo>
                  <a:lnTo>
                    <a:pt x="32" y="154"/>
                  </a:lnTo>
                  <a:lnTo>
                    <a:pt x="32" y="157"/>
                  </a:lnTo>
                  <a:lnTo>
                    <a:pt x="35" y="160"/>
                  </a:lnTo>
                  <a:lnTo>
                    <a:pt x="37" y="163"/>
                  </a:lnTo>
                  <a:lnTo>
                    <a:pt x="42" y="164"/>
                  </a:lnTo>
                  <a:lnTo>
                    <a:pt x="46" y="164"/>
                  </a:lnTo>
                  <a:lnTo>
                    <a:pt x="51" y="163"/>
                  </a:lnTo>
                  <a:lnTo>
                    <a:pt x="72" y="153"/>
                  </a:lnTo>
                  <a:lnTo>
                    <a:pt x="94" y="143"/>
                  </a:lnTo>
                  <a:lnTo>
                    <a:pt x="114" y="132"/>
                  </a:lnTo>
                  <a:lnTo>
                    <a:pt x="133" y="118"/>
                  </a:lnTo>
                  <a:lnTo>
                    <a:pt x="146" y="104"/>
                  </a:lnTo>
                  <a:lnTo>
                    <a:pt x="155" y="87"/>
                  </a:lnTo>
                  <a:lnTo>
                    <a:pt x="158" y="70"/>
                  </a:lnTo>
                  <a:lnTo>
                    <a:pt x="152" y="51"/>
                  </a:lnTo>
                  <a:lnTo>
                    <a:pt x="139" y="37"/>
                  </a:lnTo>
                  <a:lnTo>
                    <a:pt x="122" y="24"/>
                  </a:lnTo>
                  <a:lnTo>
                    <a:pt x="99" y="14"/>
                  </a:lnTo>
                  <a:lnTo>
                    <a:pt x="75" y="7"/>
                  </a:lnTo>
                  <a:lnTo>
                    <a:pt x="51" y="2"/>
                  </a:lnTo>
                  <a:lnTo>
                    <a:pt x="29" y="0"/>
                  </a:lnTo>
                  <a:lnTo>
                    <a:pt x="11" y="1"/>
                  </a:lnTo>
                  <a:lnTo>
                    <a:pt x="0" y="5"/>
                  </a:lnTo>
                  <a:lnTo>
                    <a:pt x="20" y="9"/>
                  </a:lnTo>
                  <a:lnTo>
                    <a:pt x="40" y="12"/>
                  </a:lnTo>
                  <a:lnTo>
                    <a:pt x="59" y="15"/>
                  </a:lnTo>
                  <a:lnTo>
                    <a:pt x="78" y="19"/>
                  </a:lnTo>
                  <a:lnTo>
                    <a:pt x="96" y="24"/>
                  </a:lnTo>
                  <a:lnTo>
                    <a:pt x="112" y="32"/>
                  </a:lnTo>
                  <a:lnTo>
                    <a:pt x="125" y="41"/>
                  </a:lnTo>
                  <a:lnTo>
                    <a:pt x="133" y="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60" name="Freeform 132">
              <a:extLst>
                <a:ext uri="{FF2B5EF4-FFF2-40B4-BE49-F238E27FC236}">
                  <a16:creationId xmlns:a16="http://schemas.microsoft.com/office/drawing/2014/main" id="{F8644A5A-017F-394F-8B35-EE84D2563CF6}"/>
                </a:ext>
              </a:extLst>
            </p:cNvPr>
            <p:cNvSpPr>
              <a:spLocks/>
            </p:cNvSpPr>
            <p:nvPr/>
          </p:nvSpPr>
          <p:spPr bwMode="auto">
            <a:xfrm>
              <a:off x="4796" y="285"/>
              <a:ext cx="134" cy="170"/>
            </a:xfrm>
            <a:custGeom>
              <a:avLst/>
              <a:gdLst>
                <a:gd name="T0" fmla="*/ 0 w 400"/>
                <a:gd name="T1" fmla="*/ 1 h 340"/>
                <a:gd name="T2" fmla="*/ 0 w 400"/>
                <a:gd name="T3" fmla="*/ 2 h 340"/>
                <a:gd name="T4" fmla="*/ 0 w 400"/>
                <a:gd name="T5" fmla="*/ 3 h 340"/>
                <a:gd name="T6" fmla="*/ 0 w 400"/>
                <a:gd name="T7" fmla="*/ 4 h 340"/>
                <a:gd name="T8" fmla="*/ 0 w 400"/>
                <a:gd name="T9" fmla="*/ 4 h 340"/>
                <a:gd name="T10" fmla="*/ 0 w 400"/>
                <a:gd name="T11" fmla="*/ 4 h 340"/>
                <a:gd name="T12" fmla="*/ 0 w 400"/>
                <a:gd name="T13" fmla="*/ 5 h 340"/>
                <a:gd name="T14" fmla="*/ 0 w 400"/>
                <a:gd name="T15" fmla="*/ 5 h 340"/>
                <a:gd name="T16" fmla="*/ 0 w 400"/>
                <a:gd name="T17" fmla="*/ 5 h 340"/>
                <a:gd name="T18" fmla="*/ 0 w 400"/>
                <a:gd name="T19" fmla="*/ 5 h 340"/>
                <a:gd name="T20" fmla="*/ 0 w 400"/>
                <a:gd name="T21" fmla="*/ 5 h 340"/>
                <a:gd name="T22" fmla="*/ 0 w 400"/>
                <a:gd name="T23" fmla="*/ 6 h 340"/>
                <a:gd name="T24" fmla="*/ 0 w 400"/>
                <a:gd name="T25" fmla="*/ 6 h 340"/>
                <a:gd name="T26" fmla="*/ 0 w 400"/>
                <a:gd name="T27" fmla="*/ 6 h 340"/>
                <a:gd name="T28" fmla="*/ 0 w 400"/>
                <a:gd name="T29" fmla="*/ 6 h 340"/>
                <a:gd name="T30" fmla="*/ 0 w 400"/>
                <a:gd name="T31" fmla="*/ 6 h 340"/>
                <a:gd name="T32" fmla="*/ 1 w 400"/>
                <a:gd name="T33" fmla="*/ 6 h 340"/>
                <a:gd name="T34" fmla="*/ 1 w 400"/>
                <a:gd name="T35" fmla="*/ 6 h 340"/>
                <a:gd name="T36" fmla="*/ 1 w 400"/>
                <a:gd name="T37" fmla="*/ 6 h 340"/>
                <a:gd name="T38" fmla="*/ 1 w 400"/>
                <a:gd name="T39" fmla="*/ 5 h 340"/>
                <a:gd name="T40" fmla="*/ 1 w 400"/>
                <a:gd name="T41" fmla="*/ 5 h 340"/>
                <a:gd name="T42" fmla="*/ 0 w 400"/>
                <a:gd name="T43" fmla="*/ 5 h 340"/>
                <a:gd name="T44" fmla="*/ 0 w 400"/>
                <a:gd name="T45" fmla="*/ 5 h 340"/>
                <a:gd name="T46" fmla="*/ 0 w 400"/>
                <a:gd name="T47" fmla="*/ 5 h 340"/>
                <a:gd name="T48" fmla="*/ 0 w 400"/>
                <a:gd name="T49" fmla="*/ 5 h 340"/>
                <a:gd name="T50" fmla="*/ 0 w 400"/>
                <a:gd name="T51" fmla="*/ 5 h 340"/>
                <a:gd name="T52" fmla="*/ 0 w 400"/>
                <a:gd name="T53" fmla="*/ 5 h 340"/>
                <a:gd name="T54" fmla="*/ 0 w 400"/>
                <a:gd name="T55" fmla="*/ 5 h 340"/>
                <a:gd name="T56" fmla="*/ 0 w 400"/>
                <a:gd name="T57" fmla="*/ 5 h 340"/>
                <a:gd name="T58" fmla="*/ 0 w 400"/>
                <a:gd name="T59" fmla="*/ 4 h 340"/>
                <a:gd name="T60" fmla="*/ 0 w 400"/>
                <a:gd name="T61" fmla="*/ 4 h 340"/>
                <a:gd name="T62" fmla="*/ 0 w 400"/>
                <a:gd name="T63" fmla="*/ 3 h 340"/>
                <a:gd name="T64" fmla="*/ 0 w 400"/>
                <a:gd name="T65" fmla="*/ 3 h 340"/>
                <a:gd name="T66" fmla="*/ 0 w 400"/>
                <a:gd name="T67" fmla="*/ 2 h 340"/>
                <a:gd name="T68" fmla="*/ 0 w 400"/>
                <a:gd name="T69" fmla="*/ 2 h 340"/>
                <a:gd name="T70" fmla="*/ 0 w 400"/>
                <a:gd name="T71" fmla="*/ 2 h 340"/>
                <a:gd name="T72" fmla="*/ 0 w 400"/>
                <a:gd name="T73" fmla="*/ 1 h 340"/>
                <a:gd name="T74" fmla="*/ 0 w 400"/>
                <a:gd name="T75" fmla="*/ 1 h 340"/>
                <a:gd name="T76" fmla="*/ 0 w 400"/>
                <a:gd name="T77" fmla="*/ 1 h 340"/>
                <a:gd name="T78" fmla="*/ 0 w 400"/>
                <a:gd name="T79" fmla="*/ 1 h 340"/>
                <a:gd name="T80" fmla="*/ 0 w 400"/>
                <a:gd name="T81" fmla="*/ 0 h 340"/>
                <a:gd name="T82" fmla="*/ 0 w 400"/>
                <a:gd name="T83" fmla="*/ 1 h 340"/>
                <a:gd name="T84" fmla="*/ 0 w 400"/>
                <a:gd name="T85" fmla="*/ 1 h 340"/>
                <a:gd name="T86" fmla="*/ 0 w 400"/>
                <a:gd name="T87" fmla="*/ 1 h 3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0" h="340">
                  <a:moveTo>
                    <a:pt x="156" y="45"/>
                  </a:moveTo>
                  <a:lnTo>
                    <a:pt x="125" y="62"/>
                  </a:lnTo>
                  <a:lnTo>
                    <a:pt x="95" y="82"/>
                  </a:lnTo>
                  <a:lnTo>
                    <a:pt x="67" y="103"/>
                  </a:lnTo>
                  <a:lnTo>
                    <a:pt x="42" y="125"/>
                  </a:lnTo>
                  <a:lnTo>
                    <a:pt x="22" y="150"/>
                  </a:lnTo>
                  <a:lnTo>
                    <a:pt x="8" y="176"/>
                  </a:lnTo>
                  <a:lnTo>
                    <a:pt x="0" y="204"/>
                  </a:lnTo>
                  <a:lnTo>
                    <a:pt x="2" y="233"/>
                  </a:lnTo>
                  <a:lnTo>
                    <a:pt x="5" y="240"/>
                  </a:lnTo>
                  <a:lnTo>
                    <a:pt x="9" y="248"/>
                  </a:lnTo>
                  <a:lnTo>
                    <a:pt x="13" y="254"/>
                  </a:lnTo>
                  <a:lnTo>
                    <a:pt x="19" y="261"/>
                  </a:lnTo>
                  <a:lnTo>
                    <a:pt x="26" y="268"/>
                  </a:lnTo>
                  <a:lnTo>
                    <a:pt x="34" y="274"/>
                  </a:lnTo>
                  <a:lnTo>
                    <a:pt x="42" y="279"/>
                  </a:lnTo>
                  <a:lnTo>
                    <a:pt x="51" y="283"/>
                  </a:lnTo>
                  <a:lnTo>
                    <a:pt x="70" y="291"/>
                  </a:lnTo>
                  <a:lnTo>
                    <a:pt x="89" y="298"/>
                  </a:lnTo>
                  <a:lnTo>
                    <a:pt x="108" y="305"/>
                  </a:lnTo>
                  <a:lnTo>
                    <a:pt x="128" y="310"/>
                  </a:lnTo>
                  <a:lnTo>
                    <a:pt x="149" y="315"/>
                  </a:lnTo>
                  <a:lnTo>
                    <a:pt x="169" y="319"/>
                  </a:lnTo>
                  <a:lnTo>
                    <a:pt x="189" y="323"/>
                  </a:lnTo>
                  <a:lnTo>
                    <a:pt x="210" y="326"/>
                  </a:lnTo>
                  <a:lnTo>
                    <a:pt x="231" y="329"/>
                  </a:lnTo>
                  <a:lnTo>
                    <a:pt x="253" y="331"/>
                  </a:lnTo>
                  <a:lnTo>
                    <a:pt x="274" y="334"/>
                  </a:lnTo>
                  <a:lnTo>
                    <a:pt x="295" y="336"/>
                  </a:lnTo>
                  <a:lnTo>
                    <a:pt x="317" y="337"/>
                  </a:lnTo>
                  <a:lnTo>
                    <a:pt x="339" y="338"/>
                  </a:lnTo>
                  <a:lnTo>
                    <a:pt x="359" y="339"/>
                  </a:lnTo>
                  <a:lnTo>
                    <a:pt x="381" y="340"/>
                  </a:lnTo>
                  <a:lnTo>
                    <a:pt x="387" y="340"/>
                  </a:lnTo>
                  <a:lnTo>
                    <a:pt x="393" y="337"/>
                  </a:lnTo>
                  <a:lnTo>
                    <a:pt x="397" y="334"/>
                  </a:lnTo>
                  <a:lnTo>
                    <a:pt x="400" y="328"/>
                  </a:lnTo>
                  <a:lnTo>
                    <a:pt x="400" y="323"/>
                  </a:lnTo>
                  <a:lnTo>
                    <a:pt x="397" y="319"/>
                  </a:lnTo>
                  <a:lnTo>
                    <a:pt x="391" y="316"/>
                  </a:lnTo>
                  <a:lnTo>
                    <a:pt x="385" y="315"/>
                  </a:lnTo>
                  <a:lnTo>
                    <a:pt x="365" y="315"/>
                  </a:lnTo>
                  <a:lnTo>
                    <a:pt x="346" y="315"/>
                  </a:lnTo>
                  <a:lnTo>
                    <a:pt x="326" y="314"/>
                  </a:lnTo>
                  <a:lnTo>
                    <a:pt x="307" y="313"/>
                  </a:lnTo>
                  <a:lnTo>
                    <a:pt x="287" y="312"/>
                  </a:lnTo>
                  <a:lnTo>
                    <a:pt x="266" y="310"/>
                  </a:lnTo>
                  <a:lnTo>
                    <a:pt x="247" y="308"/>
                  </a:lnTo>
                  <a:lnTo>
                    <a:pt x="227" y="306"/>
                  </a:lnTo>
                  <a:lnTo>
                    <a:pt x="208" y="303"/>
                  </a:lnTo>
                  <a:lnTo>
                    <a:pt x="188" y="300"/>
                  </a:lnTo>
                  <a:lnTo>
                    <a:pt x="169" y="295"/>
                  </a:lnTo>
                  <a:lnTo>
                    <a:pt x="150" y="291"/>
                  </a:lnTo>
                  <a:lnTo>
                    <a:pt x="131" y="287"/>
                  </a:lnTo>
                  <a:lnTo>
                    <a:pt x="114" y="281"/>
                  </a:lnTo>
                  <a:lnTo>
                    <a:pt x="95" y="275"/>
                  </a:lnTo>
                  <a:lnTo>
                    <a:pt x="77" y="269"/>
                  </a:lnTo>
                  <a:lnTo>
                    <a:pt x="63" y="261"/>
                  </a:lnTo>
                  <a:lnTo>
                    <a:pt x="51" y="251"/>
                  </a:lnTo>
                  <a:lnTo>
                    <a:pt x="44" y="241"/>
                  </a:lnTo>
                  <a:lnTo>
                    <a:pt x="38" y="228"/>
                  </a:lnTo>
                  <a:lnTo>
                    <a:pt x="38" y="214"/>
                  </a:lnTo>
                  <a:lnTo>
                    <a:pt x="41" y="195"/>
                  </a:lnTo>
                  <a:lnTo>
                    <a:pt x="47" y="177"/>
                  </a:lnTo>
                  <a:lnTo>
                    <a:pt x="53" y="163"/>
                  </a:lnTo>
                  <a:lnTo>
                    <a:pt x="63" y="148"/>
                  </a:lnTo>
                  <a:lnTo>
                    <a:pt x="74" y="135"/>
                  </a:lnTo>
                  <a:lnTo>
                    <a:pt x="85" y="122"/>
                  </a:lnTo>
                  <a:lnTo>
                    <a:pt x="98" y="111"/>
                  </a:lnTo>
                  <a:lnTo>
                    <a:pt x="111" y="100"/>
                  </a:lnTo>
                  <a:lnTo>
                    <a:pt x="125" y="89"/>
                  </a:lnTo>
                  <a:lnTo>
                    <a:pt x="141" y="79"/>
                  </a:lnTo>
                  <a:lnTo>
                    <a:pt x="160" y="68"/>
                  </a:lnTo>
                  <a:lnTo>
                    <a:pt x="179" y="57"/>
                  </a:lnTo>
                  <a:lnTo>
                    <a:pt x="201" y="47"/>
                  </a:lnTo>
                  <a:lnTo>
                    <a:pt x="224" y="37"/>
                  </a:lnTo>
                  <a:lnTo>
                    <a:pt x="249" y="27"/>
                  </a:lnTo>
                  <a:lnTo>
                    <a:pt x="272" y="19"/>
                  </a:lnTo>
                  <a:lnTo>
                    <a:pt x="294" y="12"/>
                  </a:lnTo>
                  <a:lnTo>
                    <a:pt x="314" y="6"/>
                  </a:lnTo>
                  <a:lnTo>
                    <a:pt x="332" y="1"/>
                  </a:lnTo>
                  <a:lnTo>
                    <a:pt x="316" y="0"/>
                  </a:lnTo>
                  <a:lnTo>
                    <a:pt x="295" y="1"/>
                  </a:lnTo>
                  <a:lnTo>
                    <a:pt x="274" y="5"/>
                  </a:lnTo>
                  <a:lnTo>
                    <a:pt x="249" y="10"/>
                  </a:lnTo>
                  <a:lnTo>
                    <a:pt x="224" y="17"/>
                  </a:lnTo>
                  <a:lnTo>
                    <a:pt x="199" y="25"/>
                  </a:lnTo>
                  <a:lnTo>
                    <a:pt x="176" y="35"/>
                  </a:lnTo>
                  <a:lnTo>
                    <a:pt x="156" y="4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61" name="Freeform 133">
              <a:extLst>
                <a:ext uri="{FF2B5EF4-FFF2-40B4-BE49-F238E27FC236}">
                  <a16:creationId xmlns:a16="http://schemas.microsoft.com/office/drawing/2014/main" id="{C6EC1324-7077-4440-B83C-C489FCCD35F1}"/>
                </a:ext>
              </a:extLst>
            </p:cNvPr>
            <p:cNvSpPr>
              <a:spLocks/>
            </p:cNvSpPr>
            <p:nvPr/>
          </p:nvSpPr>
          <p:spPr bwMode="auto">
            <a:xfrm>
              <a:off x="4984" y="279"/>
              <a:ext cx="117" cy="114"/>
            </a:xfrm>
            <a:custGeom>
              <a:avLst/>
              <a:gdLst>
                <a:gd name="T0" fmla="*/ 0 w 349"/>
                <a:gd name="T1" fmla="*/ 2 h 227"/>
                <a:gd name="T2" fmla="*/ 0 w 349"/>
                <a:gd name="T3" fmla="*/ 2 h 227"/>
                <a:gd name="T4" fmla="*/ 0 w 349"/>
                <a:gd name="T5" fmla="*/ 2 h 227"/>
                <a:gd name="T6" fmla="*/ 0 w 349"/>
                <a:gd name="T7" fmla="*/ 2 h 227"/>
                <a:gd name="T8" fmla="*/ 0 w 349"/>
                <a:gd name="T9" fmla="*/ 3 h 227"/>
                <a:gd name="T10" fmla="*/ 0 w 349"/>
                <a:gd name="T11" fmla="*/ 3 h 227"/>
                <a:gd name="T12" fmla="*/ 0 w 349"/>
                <a:gd name="T13" fmla="*/ 3 h 227"/>
                <a:gd name="T14" fmla="*/ 0 w 349"/>
                <a:gd name="T15" fmla="*/ 3 h 227"/>
                <a:gd name="T16" fmla="*/ 0 w 349"/>
                <a:gd name="T17" fmla="*/ 3 h 227"/>
                <a:gd name="T18" fmla="*/ 0 w 349"/>
                <a:gd name="T19" fmla="*/ 3 h 227"/>
                <a:gd name="T20" fmla="*/ 0 w 349"/>
                <a:gd name="T21" fmla="*/ 4 h 227"/>
                <a:gd name="T22" fmla="*/ 0 w 349"/>
                <a:gd name="T23" fmla="*/ 4 h 227"/>
                <a:gd name="T24" fmla="*/ 0 w 349"/>
                <a:gd name="T25" fmla="*/ 4 h 227"/>
                <a:gd name="T26" fmla="*/ 0 w 349"/>
                <a:gd name="T27" fmla="*/ 4 h 227"/>
                <a:gd name="T28" fmla="*/ 0 w 349"/>
                <a:gd name="T29" fmla="*/ 4 h 227"/>
                <a:gd name="T30" fmla="*/ 0 w 349"/>
                <a:gd name="T31" fmla="*/ 4 h 227"/>
                <a:gd name="T32" fmla="*/ 0 w 349"/>
                <a:gd name="T33" fmla="*/ 4 h 227"/>
                <a:gd name="T34" fmla="*/ 0 w 349"/>
                <a:gd name="T35" fmla="*/ 4 h 227"/>
                <a:gd name="T36" fmla="*/ 0 w 349"/>
                <a:gd name="T37" fmla="*/ 4 h 227"/>
                <a:gd name="T38" fmla="*/ 0 w 349"/>
                <a:gd name="T39" fmla="*/ 4 h 227"/>
                <a:gd name="T40" fmla="*/ 0 w 349"/>
                <a:gd name="T41" fmla="*/ 4 h 227"/>
                <a:gd name="T42" fmla="*/ 0 w 349"/>
                <a:gd name="T43" fmla="*/ 4 h 227"/>
                <a:gd name="T44" fmla="*/ 0 w 349"/>
                <a:gd name="T45" fmla="*/ 4 h 227"/>
                <a:gd name="T46" fmla="*/ 0 w 349"/>
                <a:gd name="T47" fmla="*/ 3 h 227"/>
                <a:gd name="T48" fmla="*/ 0 w 349"/>
                <a:gd name="T49" fmla="*/ 3 h 227"/>
                <a:gd name="T50" fmla="*/ 0 w 349"/>
                <a:gd name="T51" fmla="*/ 2 h 227"/>
                <a:gd name="T52" fmla="*/ 0 w 349"/>
                <a:gd name="T53" fmla="*/ 2 h 227"/>
                <a:gd name="T54" fmla="*/ 0 w 349"/>
                <a:gd name="T55" fmla="*/ 2 h 227"/>
                <a:gd name="T56" fmla="*/ 0 w 349"/>
                <a:gd name="T57" fmla="*/ 1 h 227"/>
                <a:gd name="T58" fmla="*/ 0 w 349"/>
                <a:gd name="T59" fmla="*/ 1 h 227"/>
                <a:gd name="T60" fmla="*/ 0 w 349"/>
                <a:gd name="T61" fmla="*/ 1 h 227"/>
                <a:gd name="T62" fmla="*/ 0 w 349"/>
                <a:gd name="T63" fmla="*/ 1 h 227"/>
                <a:gd name="T64" fmla="*/ 0 w 349"/>
                <a:gd name="T65" fmla="*/ 1 h 227"/>
                <a:gd name="T66" fmla="*/ 0 w 349"/>
                <a:gd name="T67" fmla="*/ 1 h 227"/>
                <a:gd name="T68" fmla="*/ 0 w 349"/>
                <a:gd name="T69" fmla="*/ 1 h 227"/>
                <a:gd name="T70" fmla="*/ 0 w 349"/>
                <a:gd name="T71" fmla="*/ 1 h 227"/>
                <a:gd name="T72" fmla="*/ 0 w 349"/>
                <a:gd name="T73" fmla="*/ 1 h 227"/>
                <a:gd name="T74" fmla="*/ 0 w 349"/>
                <a:gd name="T75" fmla="*/ 1 h 227"/>
                <a:gd name="T76" fmla="*/ 0 w 349"/>
                <a:gd name="T77" fmla="*/ 1 h 227"/>
                <a:gd name="T78" fmla="*/ 0 w 349"/>
                <a:gd name="T79" fmla="*/ 0 h 227"/>
                <a:gd name="T80" fmla="*/ 0 w 349"/>
                <a:gd name="T81" fmla="*/ 0 h 227"/>
                <a:gd name="T82" fmla="*/ 0 w 349"/>
                <a:gd name="T83" fmla="*/ 0 h 227"/>
                <a:gd name="T84" fmla="*/ 0 w 349"/>
                <a:gd name="T85" fmla="*/ 1 h 227"/>
                <a:gd name="T86" fmla="*/ 0 w 349"/>
                <a:gd name="T87" fmla="*/ 1 h 227"/>
                <a:gd name="T88" fmla="*/ 0 w 349"/>
                <a:gd name="T89" fmla="*/ 1 h 227"/>
                <a:gd name="T90" fmla="*/ 0 w 349"/>
                <a:gd name="T91" fmla="*/ 1 h 227"/>
                <a:gd name="T92" fmla="*/ 0 w 349"/>
                <a:gd name="T93" fmla="*/ 1 h 227"/>
                <a:gd name="T94" fmla="*/ 0 w 349"/>
                <a:gd name="T95" fmla="*/ 1 h 227"/>
                <a:gd name="T96" fmla="*/ 0 w 349"/>
                <a:gd name="T97" fmla="*/ 1 h 227"/>
                <a:gd name="T98" fmla="*/ 0 w 349"/>
                <a:gd name="T99" fmla="*/ 1 h 227"/>
                <a:gd name="T100" fmla="*/ 0 w 349"/>
                <a:gd name="T101" fmla="*/ 1 h 227"/>
                <a:gd name="T102" fmla="*/ 0 w 349"/>
                <a:gd name="T103" fmla="*/ 1 h 227"/>
                <a:gd name="T104" fmla="*/ 0 w 349"/>
                <a:gd name="T105" fmla="*/ 1 h 227"/>
                <a:gd name="T106" fmla="*/ 0 w 349"/>
                <a:gd name="T107" fmla="*/ 1 h 227"/>
                <a:gd name="T108" fmla="*/ 0 w 349"/>
                <a:gd name="T109" fmla="*/ 1 h 227"/>
                <a:gd name="T110" fmla="*/ 0 w 349"/>
                <a:gd name="T111" fmla="*/ 1 h 227"/>
                <a:gd name="T112" fmla="*/ 0 w 349"/>
                <a:gd name="T113" fmla="*/ 1 h 227"/>
                <a:gd name="T114" fmla="*/ 0 w 349"/>
                <a:gd name="T115" fmla="*/ 1 h 227"/>
                <a:gd name="T116" fmla="*/ 0 w 349"/>
                <a:gd name="T117" fmla="*/ 1 h 227"/>
                <a:gd name="T118" fmla="*/ 0 w 349"/>
                <a:gd name="T119" fmla="*/ 1 h 227"/>
                <a:gd name="T120" fmla="*/ 0 w 349"/>
                <a:gd name="T121" fmla="*/ 2 h 2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49" h="227">
                  <a:moveTo>
                    <a:pt x="291" y="70"/>
                  </a:moveTo>
                  <a:lnTo>
                    <a:pt x="307" y="83"/>
                  </a:lnTo>
                  <a:lnTo>
                    <a:pt x="316" y="97"/>
                  </a:lnTo>
                  <a:lnTo>
                    <a:pt x="321" y="113"/>
                  </a:lnTo>
                  <a:lnTo>
                    <a:pt x="321" y="129"/>
                  </a:lnTo>
                  <a:lnTo>
                    <a:pt x="318" y="142"/>
                  </a:lnTo>
                  <a:lnTo>
                    <a:pt x="313" y="154"/>
                  </a:lnTo>
                  <a:lnTo>
                    <a:pt x="302" y="165"/>
                  </a:lnTo>
                  <a:lnTo>
                    <a:pt x="292" y="174"/>
                  </a:lnTo>
                  <a:lnTo>
                    <a:pt x="279" y="185"/>
                  </a:lnTo>
                  <a:lnTo>
                    <a:pt x="266" y="193"/>
                  </a:lnTo>
                  <a:lnTo>
                    <a:pt x="253" y="202"/>
                  </a:lnTo>
                  <a:lnTo>
                    <a:pt x="240" y="212"/>
                  </a:lnTo>
                  <a:lnTo>
                    <a:pt x="237" y="215"/>
                  </a:lnTo>
                  <a:lnTo>
                    <a:pt x="236" y="218"/>
                  </a:lnTo>
                  <a:lnTo>
                    <a:pt x="237" y="221"/>
                  </a:lnTo>
                  <a:lnTo>
                    <a:pt x="240" y="224"/>
                  </a:lnTo>
                  <a:lnTo>
                    <a:pt x="244" y="226"/>
                  </a:lnTo>
                  <a:lnTo>
                    <a:pt x="249" y="227"/>
                  </a:lnTo>
                  <a:lnTo>
                    <a:pt x="254" y="226"/>
                  </a:lnTo>
                  <a:lnTo>
                    <a:pt x="259" y="224"/>
                  </a:lnTo>
                  <a:lnTo>
                    <a:pt x="288" y="211"/>
                  </a:lnTo>
                  <a:lnTo>
                    <a:pt x="311" y="193"/>
                  </a:lnTo>
                  <a:lnTo>
                    <a:pt x="331" y="172"/>
                  </a:lnTo>
                  <a:lnTo>
                    <a:pt x="345" y="151"/>
                  </a:lnTo>
                  <a:lnTo>
                    <a:pt x="349" y="127"/>
                  </a:lnTo>
                  <a:lnTo>
                    <a:pt x="346" y="104"/>
                  </a:lnTo>
                  <a:lnTo>
                    <a:pt x="334" y="83"/>
                  </a:lnTo>
                  <a:lnTo>
                    <a:pt x="311" y="63"/>
                  </a:lnTo>
                  <a:lnTo>
                    <a:pt x="294" y="53"/>
                  </a:lnTo>
                  <a:lnTo>
                    <a:pt x="273" y="44"/>
                  </a:lnTo>
                  <a:lnTo>
                    <a:pt x="250" y="35"/>
                  </a:lnTo>
                  <a:lnTo>
                    <a:pt x="227" y="28"/>
                  </a:lnTo>
                  <a:lnTo>
                    <a:pt x="202" y="22"/>
                  </a:lnTo>
                  <a:lnTo>
                    <a:pt x="176" y="17"/>
                  </a:lnTo>
                  <a:lnTo>
                    <a:pt x="151" y="12"/>
                  </a:lnTo>
                  <a:lnTo>
                    <a:pt x="125" y="7"/>
                  </a:lnTo>
                  <a:lnTo>
                    <a:pt x="102" y="4"/>
                  </a:lnTo>
                  <a:lnTo>
                    <a:pt x="79" y="2"/>
                  </a:lnTo>
                  <a:lnTo>
                    <a:pt x="58" y="0"/>
                  </a:lnTo>
                  <a:lnTo>
                    <a:pt x="39" y="0"/>
                  </a:lnTo>
                  <a:lnTo>
                    <a:pt x="23" y="0"/>
                  </a:lnTo>
                  <a:lnTo>
                    <a:pt x="12" y="1"/>
                  </a:lnTo>
                  <a:lnTo>
                    <a:pt x="5" y="3"/>
                  </a:lnTo>
                  <a:lnTo>
                    <a:pt x="0" y="5"/>
                  </a:lnTo>
                  <a:lnTo>
                    <a:pt x="15" y="7"/>
                  </a:lnTo>
                  <a:lnTo>
                    <a:pt x="31" y="9"/>
                  </a:lnTo>
                  <a:lnTo>
                    <a:pt x="47" y="11"/>
                  </a:lnTo>
                  <a:lnTo>
                    <a:pt x="64" y="13"/>
                  </a:lnTo>
                  <a:lnTo>
                    <a:pt x="83" y="15"/>
                  </a:lnTo>
                  <a:lnTo>
                    <a:pt x="102" y="17"/>
                  </a:lnTo>
                  <a:lnTo>
                    <a:pt x="121" y="20"/>
                  </a:lnTo>
                  <a:lnTo>
                    <a:pt x="141" y="23"/>
                  </a:lnTo>
                  <a:lnTo>
                    <a:pt x="160" y="27"/>
                  </a:lnTo>
                  <a:lnTo>
                    <a:pt x="180" y="31"/>
                  </a:lnTo>
                  <a:lnTo>
                    <a:pt x="201" y="36"/>
                  </a:lnTo>
                  <a:lnTo>
                    <a:pt x="220" y="41"/>
                  </a:lnTo>
                  <a:lnTo>
                    <a:pt x="238" y="48"/>
                  </a:lnTo>
                  <a:lnTo>
                    <a:pt x="257" y="54"/>
                  </a:lnTo>
                  <a:lnTo>
                    <a:pt x="275" y="62"/>
                  </a:lnTo>
                  <a:lnTo>
                    <a:pt x="291" y="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86" name="Freeform 134">
              <a:extLst>
                <a:ext uri="{FF2B5EF4-FFF2-40B4-BE49-F238E27FC236}">
                  <a16:creationId xmlns:a16="http://schemas.microsoft.com/office/drawing/2014/main" id="{EC8CAC83-2A4D-AF47-9DDF-A50A222CC53D}"/>
                </a:ext>
              </a:extLst>
            </p:cNvPr>
            <p:cNvSpPr>
              <a:spLocks/>
            </p:cNvSpPr>
            <p:nvPr/>
          </p:nvSpPr>
          <p:spPr bwMode="auto">
            <a:xfrm>
              <a:off x="4750" y="340"/>
              <a:ext cx="48" cy="107"/>
            </a:xfrm>
            <a:custGeom>
              <a:avLst/>
              <a:gdLst>
                <a:gd name="T0" fmla="*/ 0 w 143"/>
                <a:gd name="T1" fmla="*/ 2 h 212"/>
                <a:gd name="T2" fmla="*/ 0 w 143"/>
                <a:gd name="T3" fmla="*/ 3 h 212"/>
                <a:gd name="T4" fmla="*/ 0 w 143"/>
                <a:gd name="T5" fmla="*/ 3 h 212"/>
                <a:gd name="T6" fmla="*/ 0 w 143"/>
                <a:gd name="T7" fmla="*/ 3 h 212"/>
                <a:gd name="T8" fmla="*/ 0 w 143"/>
                <a:gd name="T9" fmla="*/ 3 h 212"/>
                <a:gd name="T10" fmla="*/ 0 w 143"/>
                <a:gd name="T11" fmla="*/ 3 h 212"/>
                <a:gd name="T12" fmla="*/ 0 w 143"/>
                <a:gd name="T13" fmla="*/ 4 h 212"/>
                <a:gd name="T14" fmla="*/ 0 w 143"/>
                <a:gd name="T15" fmla="*/ 4 h 212"/>
                <a:gd name="T16" fmla="*/ 0 w 143"/>
                <a:gd name="T17" fmla="*/ 4 h 212"/>
                <a:gd name="T18" fmla="*/ 0 w 143"/>
                <a:gd name="T19" fmla="*/ 4 h 212"/>
                <a:gd name="T20" fmla="*/ 0 w 143"/>
                <a:gd name="T21" fmla="*/ 4 h 212"/>
                <a:gd name="T22" fmla="*/ 0 w 143"/>
                <a:gd name="T23" fmla="*/ 4 h 212"/>
                <a:gd name="T24" fmla="*/ 0 w 143"/>
                <a:gd name="T25" fmla="*/ 4 h 212"/>
                <a:gd name="T26" fmla="*/ 0 w 143"/>
                <a:gd name="T27" fmla="*/ 4 h 212"/>
                <a:gd name="T28" fmla="*/ 0 w 143"/>
                <a:gd name="T29" fmla="*/ 4 h 212"/>
                <a:gd name="T30" fmla="*/ 0 w 143"/>
                <a:gd name="T31" fmla="*/ 3 h 212"/>
                <a:gd name="T32" fmla="*/ 0 w 143"/>
                <a:gd name="T33" fmla="*/ 3 h 212"/>
                <a:gd name="T34" fmla="*/ 0 w 143"/>
                <a:gd name="T35" fmla="*/ 3 h 212"/>
                <a:gd name="T36" fmla="*/ 0 w 143"/>
                <a:gd name="T37" fmla="*/ 3 h 212"/>
                <a:gd name="T38" fmla="*/ 0 w 143"/>
                <a:gd name="T39" fmla="*/ 3 h 212"/>
                <a:gd name="T40" fmla="*/ 0 w 143"/>
                <a:gd name="T41" fmla="*/ 3 h 212"/>
                <a:gd name="T42" fmla="*/ 0 w 143"/>
                <a:gd name="T43" fmla="*/ 3 h 212"/>
                <a:gd name="T44" fmla="*/ 0 w 143"/>
                <a:gd name="T45" fmla="*/ 2 h 212"/>
                <a:gd name="T46" fmla="*/ 0 w 143"/>
                <a:gd name="T47" fmla="*/ 2 h 212"/>
                <a:gd name="T48" fmla="*/ 0 w 143"/>
                <a:gd name="T49" fmla="*/ 2 h 212"/>
                <a:gd name="T50" fmla="*/ 0 w 143"/>
                <a:gd name="T51" fmla="*/ 2 h 212"/>
                <a:gd name="T52" fmla="*/ 0 w 143"/>
                <a:gd name="T53" fmla="*/ 1 h 212"/>
                <a:gd name="T54" fmla="*/ 0 w 143"/>
                <a:gd name="T55" fmla="*/ 1 h 212"/>
                <a:gd name="T56" fmla="*/ 0 w 143"/>
                <a:gd name="T57" fmla="*/ 1 h 212"/>
                <a:gd name="T58" fmla="*/ 0 w 143"/>
                <a:gd name="T59" fmla="*/ 1 h 212"/>
                <a:gd name="T60" fmla="*/ 0 w 143"/>
                <a:gd name="T61" fmla="*/ 1 h 212"/>
                <a:gd name="T62" fmla="*/ 0 w 143"/>
                <a:gd name="T63" fmla="*/ 1 h 212"/>
                <a:gd name="T64" fmla="*/ 0 w 143"/>
                <a:gd name="T65" fmla="*/ 0 h 212"/>
                <a:gd name="T66" fmla="*/ 0 w 143"/>
                <a:gd name="T67" fmla="*/ 1 h 212"/>
                <a:gd name="T68" fmla="*/ 0 w 143"/>
                <a:gd name="T69" fmla="*/ 1 h 212"/>
                <a:gd name="T70" fmla="*/ 0 w 143"/>
                <a:gd name="T71" fmla="*/ 1 h 212"/>
                <a:gd name="T72" fmla="*/ 0 w 143"/>
                <a:gd name="T73" fmla="*/ 1 h 212"/>
                <a:gd name="T74" fmla="*/ 0 w 143"/>
                <a:gd name="T75" fmla="*/ 1 h 212"/>
                <a:gd name="T76" fmla="*/ 0 w 143"/>
                <a:gd name="T77" fmla="*/ 2 h 212"/>
                <a:gd name="T78" fmla="*/ 0 w 143"/>
                <a:gd name="T79" fmla="*/ 2 h 212"/>
                <a:gd name="T80" fmla="*/ 0 w 143"/>
                <a:gd name="T81" fmla="*/ 2 h 2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3" h="212">
                  <a:moveTo>
                    <a:pt x="0" y="115"/>
                  </a:moveTo>
                  <a:lnTo>
                    <a:pt x="0" y="133"/>
                  </a:lnTo>
                  <a:lnTo>
                    <a:pt x="6" y="149"/>
                  </a:lnTo>
                  <a:lnTo>
                    <a:pt x="16" y="165"/>
                  </a:lnTo>
                  <a:lnTo>
                    <a:pt x="31" y="178"/>
                  </a:lnTo>
                  <a:lnTo>
                    <a:pt x="48" y="190"/>
                  </a:lnTo>
                  <a:lnTo>
                    <a:pt x="69" y="200"/>
                  </a:lnTo>
                  <a:lnTo>
                    <a:pt x="92" y="207"/>
                  </a:lnTo>
                  <a:lnTo>
                    <a:pt x="115" y="211"/>
                  </a:lnTo>
                  <a:lnTo>
                    <a:pt x="122" y="212"/>
                  </a:lnTo>
                  <a:lnTo>
                    <a:pt x="130" y="210"/>
                  </a:lnTo>
                  <a:lnTo>
                    <a:pt x="135" y="207"/>
                  </a:lnTo>
                  <a:lnTo>
                    <a:pt x="138" y="203"/>
                  </a:lnTo>
                  <a:lnTo>
                    <a:pt x="138" y="198"/>
                  </a:lnTo>
                  <a:lnTo>
                    <a:pt x="137" y="193"/>
                  </a:lnTo>
                  <a:lnTo>
                    <a:pt x="133" y="189"/>
                  </a:lnTo>
                  <a:lnTo>
                    <a:pt x="125" y="186"/>
                  </a:lnTo>
                  <a:lnTo>
                    <a:pt x="102" y="180"/>
                  </a:lnTo>
                  <a:lnTo>
                    <a:pt x="80" y="172"/>
                  </a:lnTo>
                  <a:lnTo>
                    <a:pt x="63" y="161"/>
                  </a:lnTo>
                  <a:lnTo>
                    <a:pt x="50" y="148"/>
                  </a:lnTo>
                  <a:lnTo>
                    <a:pt x="41" y="133"/>
                  </a:lnTo>
                  <a:lnTo>
                    <a:pt x="37" y="116"/>
                  </a:lnTo>
                  <a:lnTo>
                    <a:pt x="37" y="99"/>
                  </a:lnTo>
                  <a:lnTo>
                    <a:pt x="44" y="80"/>
                  </a:lnTo>
                  <a:lnTo>
                    <a:pt x="54" y="67"/>
                  </a:lnTo>
                  <a:lnTo>
                    <a:pt x="70" y="54"/>
                  </a:lnTo>
                  <a:lnTo>
                    <a:pt x="87" y="41"/>
                  </a:lnTo>
                  <a:lnTo>
                    <a:pt x="106" y="30"/>
                  </a:lnTo>
                  <a:lnTo>
                    <a:pt x="122" y="21"/>
                  </a:lnTo>
                  <a:lnTo>
                    <a:pt x="135" y="11"/>
                  </a:lnTo>
                  <a:lnTo>
                    <a:pt x="143" y="5"/>
                  </a:lnTo>
                  <a:lnTo>
                    <a:pt x="143" y="0"/>
                  </a:lnTo>
                  <a:lnTo>
                    <a:pt x="127" y="4"/>
                  </a:lnTo>
                  <a:lnTo>
                    <a:pt x="106" y="11"/>
                  </a:lnTo>
                  <a:lnTo>
                    <a:pt x="85" y="24"/>
                  </a:lnTo>
                  <a:lnTo>
                    <a:pt x="61" y="38"/>
                  </a:lnTo>
                  <a:lnTo>
                    <a:pt x="40" y="55"/>
                  </a:lnTo>
                  <a:lnTo>
                    <a:pt x="22" y="74"/>
                  </a:lnTo>
                  <a:lnTo>
                    <a:pt x="8" y="95"/>
                  </a:lnTo>
                  <a:lnTo>
                    <a:pt x="0" y="11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287" name="Freeform 135">
              <a:extLst>
                <a:ext uri="{FF2B5EF4-FFF2-40B4-BE49-F238E27FC236}">
                  <a16:creationId xmlns:a16="http://schemas.microsoft.com/office/drawing/2014/main" id="{06031132-C2BD-B24C-B4C1-99B2F3F2E7E3}"/>
                </a:ext>
              </a:extLst>
            </p:cNvPr>
            <p:cNvSpPr>
              <a:spLocks/>
            </p:cNvSpPr>
            <p:nvPr/>
          </p:nvSpPr>
          <p:spPr bwMode="auto">
            <a:xfrm>
              <a:off x="5081" y="272"/>
              <a:ext cx="101" cy="139"/>
            </a:xfrm>
            <a:custGeom>
              <a:avLst/>
              <a:gdLst>
                <a:gd name="T0" fmla="*/ 0 w 304"/>
                <a:gd name="T1" fmla="*/ 2 h 278"/>
                <a:gd name="T2" fmla="*/ 0 w 304"/>
                <a:gd name="T3" fmla="*/ 3 h 278"/>
                <a:gd name="T4" fmla="*/ 0 w 304"/>
                <a:gd name="T5" fmla="*/ 3 h 278"/>
                <a:gd name="T6" fmla="*/ 0 w 304"/>
                <a:gd name="T7" fmla="*/ 3 h 278"/>
                <a:gd name="T8" fmla="*/ 0 w 304"/>
                <a:gd name="T9" fmla="*/ 3 h 278"/>
                <a:gd name="T10" fmla="*/ 0 w 304"/>
                <a:gd name="T11" fmla="*/ 4 h 278"/>
                <a:gd name="T12" fmla="*/ 0 w 304"/>
                <a:gd name="T13" fmla="*/ 4 h 278"/>
                <a:gd name="T14" fmla="*/ 0 w 304"/>
                <a:gd name="T15" fmla="*/ 4 h 278"/>
                <a:gd name="T16" fmla="*/ 0 w 304"/>
                <a:gd name="T17" fmla="*/ 4 h 278"/>
                <a:gd name="T18" fmla="*/ 0 w 304"/>
                <a:gd name="T19" fmla="*/ 5 h 278"/>
                <a:gd name="T20" fmla="*/ 0 w 304"/>
                <a:gd name="T21" fmla="*/ 5 h 278"/>
                <a:gd name="T22" fmla="*/ 0 w 304"/>
                <a:gd name="T23" fmla="*/ 5 h 278"/>
                <a:gd name="T24" fmla="*/ 0 w 304"/>
                <a:gd name="T25" fmla="*/ 5 h 278"/>
                <a:gd name="T26" fmla="*/ 0 w 304"/>
                <a:gd name="T27" fmla="*/ 5 h 278"/>
                <a:gd name="T28" fmla="*/ 0 w 304"/>
                <a:gd name="T29" fmla="*/ 5 h 278"/>
                <a:gd name="T30" fmla="*/ 0 w 304"/>
                <a:gd name="T31" fmla="*/ 4 h 278"/>
                <a:gd name="T32" fmla="*/ 0 w 304"/>
                <a:gd name="T33" fmla="*/ 4 h 278"/>
                <a:gd name="T34" fmla="*/ 0 w 304"/>
                <a:gd name="T35" fmla="*/ 4 h 278"/>
                <a:gd name="T36" fmla="*/ 0 w 304"/>
                <a:gd name="T37" fmla="*/ 3 h 278"/>
                <a:gd name="T38" fmla="*/ 0 w 304"/>
                <a:gd name="T39" fmla="*/ 3 h 278"/>
                <a:gd name="T40" fmla="*/ 0 w 304"/>
                <a:gd name="T41" fmla="*/ 2 h 278"/>
                <a:gd name="T42" fmla="*/ 0 w 304"/>
                <a:gd name="T43" fmla="*/ 2 h 278"/>
                <a:gd name="T44" fmla="*/ 0 w 304"/>
                <a:gd name="T45" fmla="*/ 2 h 278"/>
                <a:gd name="T46" fmla="*/ 0 w 304"/>
                <a:gd name="T47" fmla="*/ 1 h 278"/>
                <a:gd name="T48" fmla="*/ 0 w 304"/>
                <a:gd name="T49" fmla="*/ 1 h 278"/>
                <a:gd name="T50" fmla="*/ 0 w 304"/>
                <a:gd name="T51" fmla="*/ 1 h 278"/>
                <a:gd name="T52" fmla="*/ 0 w 304"/>
                <a:gd name="T53" fmla="*/ 1 h 278"/>
                <a:gd name="T54" fmla="*/ 0 w 304"/>
                <a:gd name="T55" fmla="*/ 1 h 278"/>
                <a:gd name="T56" fmla="*/ 0 w 304"/>
                <a:gd name="T57" fmla="*/ 1 h 278"/>
                <a:gd name="T58" fmla="*/ 0 w 304"/>
                <a:gd name="T59" fmla="*/ 0 h 278"/>
                <a:gd name="T60" fmla="*/ 0 w 304"/>
                <a:gd name="T61" fmla="*/ 1 h 278"/>
                <a:gd name="T62" fmla="*/ 0 w 304"/>
                <a:gd name="T63" fmla="*/ 1 h 278"/>
                <a:gd name="T64" fmla="*/ 0 w 304"/>
                <a:gd name="T65" fmla="*/ 1 h 278"/>
                <a:gd name="T66" fmla="*/ 0 w 304"/>
                <a:gd name="T67" fmla="*/ 1 h 278"/>
                <a:gd name="T68" fmla="*/ 0 w 304"/>
                <a:gd name="T69" fmla="*/ 1 h 278"/>
                <a:gd name="T70" fmla="*/ 0 w 304"/>
                <a:gd name="T71" fmla="*/ 1 h 278"/>
                <a:gd name="T72" fmla="*/ 0 w 304"/>
                <a:gd name="T73" fmla="*/ 2 h 278"/>
                <a:gd name="T74" fmla="*/ 0 w 304"/>
                <a:gd name="T75" fmla="*/ 2 h 27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4" h="278">
                  <a:moveTo>
                    <a:pt x="247" y="104"/>
                  </a:moveTo>
                  <a:lnTo>
                    <a:pt x="258" y="111"/>
                  </a:lnTo>
                  <a:lnTo>
                    <a:pt x="265" y="119"/>
                  </a:lnTo>
                  <a:lnTo>
                    <a:pt x="272" y="129"/>
                  </a:lnTo>
                  <a:lnTo>
                    <a:pt x="276" y="138"/>
                  </a:lnTo>
                  <a:lnTo>
                    <a:pt x="279" y="147"/>
                  </a:lnTo>
                  <a:lnTo>
                    <a:pt x="278" y="158"/>
                  </a:lnTo>
                  <a:lnTo>
                    <a:pt x="275" y="168"/>
                  </a:lnTo>
                  <a:lnTo>
                    <a:pt x="268" y="177"/>
                  </a:lnTo>
                  <a:lnTo>
                    <a:pt x="258" y="187"/>
                  </a:lnTo>
                  <a:lnTo>
                    <a:pt x="246" y="197"/>
                  </a:lnTo>
                  <a:lnTo>
                    <a:pt x="233" y="205"/>
                  </a:lnTo>
                  <a:lnTo>
                    <a:pt x="220" y="213"/>
                  </a:lnTo>
                  <a:lnTo>
                    <a:pt x="205" y="220"/>
                  </a:lnTo>
                  <a:lnTo>
                    <a:pt x="191" y="229"/>
                  </a:lnTo>
                  <a:lnTo>
                    <a:pt x="176" y="237"/>
                  </a:lnTo>
                  <a:lnTo>
                    <a:pt x="163" y="246"/>
                  </a:lnTo>
                  <a:lnTo>
                    <a:pt x="159" y="249"/>
                  </a:lnTo>
                  <a:lnTo>
                    <a:pt x="156" y="253"/>
                  </a:lnTo>
                  <a:lnTo>
                    <a:pt x="153" y="258"/>
                  </a:lnTo>
                  <a:lnTo>
                    <a:pt x="150" y="262"/>
                  </a:lnTo>
                  <a:lnTo>
                    <a:pt x="149" y="266"/>
                  </a:lnTo>
                  <a:lnTo>
                    <a:pt x="149" y="270"/>
                  </a:lnTo>
                  <a:lnTo>
                    <a:pt x="151" y="274"/>
                  </a:lnTo>
                  <a:lnTo>
                    <a:pt x="156" y="277"/>
                  </a:lnTo>
                  <a:lnTo>
                    <a:pt x="162" y="278"/>
                  </a:lnTo>
                  <a:lnTo>
                    <a:pt x="167" y="278"/>
                  </a:lnTo>
                  <a:lnTo>
                    <a:pt x="172" y="277"/>
                  </a:lnTo>
                  <a:lnTo>
                    <a:pt x="176" y="274"/>
                  </a:lnTo>
                  <a:lnTo>
                    <a:pt x="191" y="262"/>
                  </a:lnTo>
                  <a:lnTo>
                    <a:pt x="207" y="251"/>
                  </a:lnTo>
                  <a:lnTo>
                    <a:pt x="223" y="241"/>
                  </a:lnTo>
                  <a:lnTo>
                    <a:pt x="240" y="231"/>
                  </a:lnTo>
                  <a:lnTo>
                    <a:pt x="256" y="220"/>
                  </a:lnTo>
                  <a:lnTo>
                    <a:pt x="272" y="209"/>
                  </a:lnTo>
                  <a:lnTo>
                    <a:pt x="285" y="197"/>
                  </a:lnTo>
                  <a:lnTo>
                    <a:pt x="295" y="183"/>
                  </a:lnTo>
                  <a:lnTo>
                    <a:pt x="303" y="167"/>
                  </a:lnTo>
                  <a:lnTo>
                    <a:pt x="304" y="151"/>
                  </a:lnTo>
                  <a:lnTo>
                    <a:pt x="301" y="136"/>
                  </a:lnTo>
                  <a:lnTo>
                    <a:pt x="294" y="120"/>
                  </a:lnTo>
                  <a:lnTo>
                    <a:pt x="282" y="107"/>
                  </a:lnTo>
                  <a:lnTo>
                    <a:pt x="269" y="94"/>
                  </a:lnTo>
                  <a:lnTo>
                    <a:pt x="252" y="83"/>
                  </a:lnTo>
                  <a:lnTo>
                    <a:pt x="233" y="74"/>
                  </a:lnTo>
                  <a:lnTo>
                    <a:pt x="218" y="68"/>
                  </a:lnTo>
                  <a:lnTo>
                    <a:pt x="202" y="62"/>
                  </a:lnTo>
                  <a:lnTo>
                    <a:pt x="186" y="54"/>
                  </a:lnTo>
                  <a:lnTo>
                    <a:pt x="169" y="48"/>
                  </a:lnTo>
                  <a:lnTo>
                    <a:pt x="151" y="41"/>
                  </a:lnTo>
                  <a:lnTo>
                    <a:pt x="133" y="35"/>
                  </a:lnTo>
                  <a:lnTo>
                    <a:pt x="115" y="28"/>
                  </a:lnTo>
                  <a:lnTo>
                    <a:pt x="98" y="21"/>
                  </a:lnTo>
                  <a:lnTo>
                    <a:pt x="82" y="16"/>
                  </a:lnTo>
                  <a:lnTo>
                    <a:pt x="66" y="11"/>
                  </a:lnTo>
                  <a:lnTo>
                    <a:pt x="50" y="7"/>
                  </a:lnTo>
                  <a:lnTo>
                    <a:pt x="37" y="4"/>
                  </a:lnTo>
                  <a:lnTo>
                    <a:pt x="25" y="1"/>
                  </a:lnTo>
                  <a:lnTo>
                    <a:pt x="15" y="0"/>
                  </a:lnTo>
                  <a:lnTo>
                    <a:pt x="6" y="0"/>
                  </a:lnTo>
                  <a:lnTo>
                    <a:pt x="0" y="2"/>
                  </a:lnTo>
                  <a:lnTo>
                    <a:pt x="13" y="7"/>
                  </a:lnTo>
                  <a:lnTo>
                    <a:pt x="28" y="12"/>
                  </a:lnTo>
                  <a:lnTo>
                    <a:pt x="44" y="17"/>
                  </a:lnTo>
                  <a:lnTo>
                    <a:pt x="58" y="23"/>
                  </a:lnTo>
                  <a:lnTo>
                    <a:pt x="74" y="28"/>
                  </a:lnTo>
                  <a:lnTo>
                    <a:pt x="90" y="33"/>
                  </a:lnTo>
                  <a:lnTo>
                    <a:pt x="106" y="39"/>
                  </a:lnTo>
                  <a:lnTo>
                    <a:pt x="122" y="45"/>
                  </a:lnTo>
                  <a:lnTo>
                    <a:pt x="140" y="51"/>
                  </a:lnTo>
                  <a:lnTo>
                    <a:pt x="156" y="58"/>
                  </a:lnTo>
                  <a:lnTo>
                    <a:pt x="172" y="64"/>
                  </a:lnTo>
                  <a:lnTo>
                    <a:pt x="188" y="71"/>
                  </a:lnTo>
                  <a:lnTo>
                    <a:pt x="204" y="79"/>
                  </a:lnTo>
                  <a:lnTo>
                    <a:pt x="218" y="86"/>
                  </a:lnTo>
                  <a:lnTo>
                    <a:pt x="233" y="95"/>
                  </a:lnTo>
                  <a:lnTo>
                    <a:pt x="247" y="10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sp>
        <p:nvSpPr>
          <p:cNvPr id="288" name="Rectangle 66">
            <a:extLst>
              <a:ext uri="{FF2B5EF4-FFF2-40B4-BE49-F238E27FC236}">
                <a16:creationId xmlns:a16="http://schemas.microsoft.com/office/drawing/2014/main" id="{FBD709F5-577B-5D47-8CCC-53923E118B69}"/>
              </a:ext>
            </a:extLst>
          </p:cNvPr>
          <p:cNvSpPr>
            <a:spLocks noChangeArrowheads="1"/>
          </p:cNvSpPr>
          <p:nvPr/>
        </p:nvSpPr>
        <p:spPr bwMode="auto">
          <a:xfrm>
            <a:off x="6239328" y="1080861"/>
            <a:ext cx="5635172" cy="2579688"/>
          </a:xfrm>
          <a:prstGeom prst="rect">
            <a:avLst/>
          </a:prstGeom>
          <a:noFill/>
          <a:ln>
            <a:noFill/>
          </a:ln>
          <a:effectLst/>
          <a:extLst>
            <a:ext uri="{909E8E84-426E-40dd-AFC4-6F175D3DCCD1}">
              <a14:hiddenFill xmlns:a14="http://schemas.microsoft.com/office/drawing/2010/main" xmlns="">
                <a:solidFill>
                  <a:srgbClr val="FFCC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rgbClr val="000099"/>
              </a:buClr>
              <a:buSzPct val="75000"/>
              <a:buFont typeface="Wingdings" charset="0"/>
              <a:buNone/>
              <a:defRPr/>
            </a:pPr>
            <a:r>
              <a:rPr lang="en-US" sz="2000" dirty="0">
                <a:cs typeface="+mn-cs"/>
              </a:rPr>
              <a:t> </a:t>
            </a:r>
            <a:r>
              <a:rPr lang="en-US" sz="2800" dirty="0">
                <a:cs typeface="+mn-cs"/>
              </a:rPr>
              <a:t>Wireless </a:t>
            </a:r>
            <a:r>
              <a:rPr lang="en-US" sz="2800" dirty="0"/>
              <a:t>L</a:t>
            </a:r>
            <a:r>
              <a:rPr lang="en-US" sz="2800" dirty="0">
                <a:cs typeface="+mn-cs"/>
              </a:rPr>
              <a:t>ink</a:t>
            </a:r>
          </a:p>
          <a:p>
            <a:pPr marL="238125" indent="-238125">
              <a:lnSpc>
                <a:spcPct val="90000"/>
              </a:lnSpc>
              <a:spcBef>
                <a:spcPct val="20000"/>
              </a:spcBef>
              <a:buClr>
                <a:srgbClr val="0000A8"/>
              </a:buClr>
              <a:buSzPct val="100000"/>
              <a:buFont typeface="Wingdings" charset="2"/>
              <a:buChar char="§"/>
              <a:defRPr/>
            </a:pPr>
            <a:r>
              <a:rPr lang="en-US" sz="2400" dirty="0"/>
              <a:t>T</a:t>
            </a:r>
            <a:r>
              <a:rPr lang="en-US" sz="2400" dirty="0">
                <a:cs typeface="+mn-cs"/>
              </a:rPr>
              <a:t>ypically used to connect mobile(s) to base station, also used as backbone link </a:t>
            </a:r>
          </a:p>
          <a:p>
            <a:pPr marL="238125" indent="-238125">
              <a:lnSpc>
                <a:spcPct val="90000"/>
              </a:lnSpc>
              <a:spcBef>
                <a:spcPct val="20000"/>
              </a:spcBef>
              <a:buClr>
                <a:srgbClr val="0000A8"/>
              </a:buClr>
              <a:buSzPct val="100000"/>
              <a:buFont typeface="Wingdings" charset="2"/>
              <a:buChar char="§"/>
              <a:defRPr/>
            </a:pPr>
            <a:r>
              <a:rPr lang="en-US" sz="2400" dirty="0"/>
              <a:t>M</a:t>
            </a:r>
            <a:r>
              <a:rPr lang="en-US" sz="2400" dirty="0">
                <a:cs typeface="+mn-cs"/>
              </a:rPr>
              <a:t>ultiple access protocol coordinates link access </a:t>
            </a:r>
          </a:p>
          <a:p>
            <a:pPr marL="238125" indent="-238125">
              <a:lnSpc>
                <a:spcPct val="90000"/>
              </a:lnSpc>
              <a:spcBef>
                <a:spcPct val="20000"/>
              </a:spcBef>
              <a:buClr>
                <a:srgbClr val="0000A8"/>
              </a:buClr>
              <a:buSzPct val="100000"/>
              <a:buFont typeface="Wingdings" charset="2"/>
              <a:buChar char="§"/>
              <a:defRPr/>
            </a:pPr>
            <a:r>
              <a:rPr lang="en-US" sz="2400" dirty="0"/>
              <a:t>V</a:t>
            </a:r>
            <a:r>
              <a:rPr lang="en-US" sz="2400" dirty="0">
                <a:cs typeface="+mn-cs"/>
              </a:rPr>
              <a:t>arious transmission rates and distances, frequency bands</a:t>
            </a:r>
            <a:endParaRPr lang="en-US" sz="2000" dirty="0">
              <a:cs typeface="+mn-cs"/>
            </a:endParaRPr>
          </a:p>
        </p:txBody>
      </p:sp>
      <p:sp>
        <p:nvSpPr>
          <p:cNvPr id="289" name="Line 75">
            <a:extLst>
              <a:ext uri="{FF2B5EF4-FFF2-40B4-BE49-F238E27FC236}">
                <a16:creationId xmlns:a16="http://schemas.microsoft.com/office/drawing/2014/main" id="{E03537F9-DF3E-6243-BDEE-EB2475A342CA}"/>
              </a:ext>
            </a:extLst>
          </p:cNvPr>
          <p:cNvSpPr>
            <a:spLocks noChangeShapeType="1"/>
          </p:cNvSpPr>
          <p:nvPr/>
        </p:nvSpPr>
        <p:spPr bwMode="auto">
          <a:xfrm flipH="1">
            <a:off x="2108198" y="3898759"/>
            <a:ext cx="4547160" cy="774841"/>
          </a:xfrm>
          <a:prstGeom prst="line">
            <a:avLst/>
          </a:prstGeom>
          <a:noFill/>
          <a:ln w="9525">
            <a:solidFill>
              <a:srgbClr val="C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sz="2000" dirty="0">
              <a:cs typeface="+mn-cs"/>
            </a:endParaRPr>
          </a:p>
        </p:txBody>
      </p:sp>
    </p:spTree>
    <p:extLst>
      <p:ext uri="{BB962C8B-B14F-4D97-AF65-F5344CB8AC3E}">
        <p14:creationId xmlns:p14="http://schemas.microsoft.com/office/powerpoint/2010/main" val="2691412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1707</TotalTime>
  <Words>1153</Words>
  <Application>Microsoft Office PowerPoint</Application>
  <PresentationFormat>Widescreen</PresentationFormat>
  <Paragraphs>136</Paragraphs>
  <Slides>21</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ＭＳ Ｐゴシック</vt:lpstr>
      <vt:lpstr>Arial</vt:lpstr>
      <vt:lpstr>Calibri</vt:lpstr>
      <vt:lpstr>Calibri Light</vt:lpstr>
      <vt:lpstr>STIXTwoText</vt:lpstr>
      <vt:lpstr>Wingdings</vt:lpstr>
      <vt:lpstr>Office Theme</vt:lpstr>
      <vt:lpstr>1_Office Theme</vt:lpstr>
      <vt:lpstr>Introduction to Wireless Network</vt:lpstr>
      <vt:lpstr>Contents</vt:lpstr>
      <vt:lpstr>Introduction</vt:lpstr>
      <vt:lpstr>Wired Communication Network Infrastructure</vt:lpstr>
      <vt:lpstr>Elements of a Wired Network</vt:lpstr>
      <vt:lpstr>Wireless Communication Network Infrastructure</vt:lpstr>
      <vt:lpstr>Elements of a Wireless Network</vt:lpstr>
      <vt:lpstr>Elements of a Wireless Network</vt:lpstr>
      <vt:lpstr>Elements of a Wireless Network</vt:lpstr>
      <vt:lpstr>Elements of Wireless Networks</vt:lpstr>
      <vt:lpstr>Classification of Wireless Communication Systems</vt:lpstr>
      <vt:lpstr>Classification Based on Coverage</vt:lpstr>
      <vt:lpstr>PowerPoint Presentation</vt:lpstr>
      <vt:lpstr>Wireless Personal Area Networks</vt:lpstr>
      <vt:lpstr>Master and Slave Ad-Hoc Mode</vt:lpstr>
      <vt:lpstr>Wireless Local Area Networks</vt:lpstr>
      <vt:lpstr>Architecture of WLAN</vt:lpstr>
      <vt:lpstr>Wireless Wide Area Networks</vt:lpstr>
      <vt:lpstr>Wireless Wide Area Networks</vt:lpstr>
      <vt:lpstr>Architecture of WWANs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in Wireless Communication Networks Chapter 1</dc:title>
  <dc:creator>Feng Ye</dc:creator>
  <cp:lastModifiedBy>User</cp:lastModifiedBy>
  <cp:revision>37</cp:revision>
  <dcterms:created xsi:type="dcterms:W3CDTF">2021-10-17T03:15:07Z</dcterms:created>
  <dcterms:modified xsi:type="dcterms:W3CDTF">2024-03-07T19:52:57Z</dcterms:modified>
</cp:coreProperties>
</file>